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6" r:id="rId12"/>
    <p:sldId id="314" r:id="rId13"/>
    <p:sldId id="315" r:id="rId14"/>
    <p:sldId id="317" r:id="rId15"/>
    <p:sldId id="318" r:id="rId16"/>
    <p:sldId id="319" r:id="rId17"/>
    <p:sldId id="320" r:id="rId18"/>
    <p:sldId id="321" r:id="rId19"/>
    <p:sldId id="322" r:id="rId20"/>
    <p:sldId id="323" r:id="rId21"/>
    <p:sldId id="325" r:id="rId22"/>
    <p:sldId id="32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431F17-E755-3C37-0BA2-A6C2B4364B91}" v="1" dt="2023-01-30T21:34:58.448"/>
    <p1510:client id="{DB99D81F-E64F-44A9-8974-895A2C08F568}" v="34" dt="2023-01-30T21:16:05.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6283" autoAdjust="0"/>
  </p:normalViewPr>
  <p:slideViewPr>
    <p:cSldViewPr snapToGrid="0">
      <p:cViewPr varScale="1">
        <p:scale>
          <a:sx n="107" d="100"/>
          <a:sy n="107" d="100"/>
        </p:scale>
        <p:origin x="678" y="114"/>
      </p:cViewPr>
      <p:guideLst/>
    </p:cSldViewPr>
  </p:slideViewPr>
  <p:outlineViewPr>
    <p:cViewPr>
      <p:scale>
        <a:sx n="33" d="100"/>
        <a:sy n="33" d="100"/>
      </p:scale>
      <p:origin x="0" y="-11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drick Gaines" userId="cff03a6f-7bee-4f92-96a3-c269dc0c20b1" providerId="ADAL" clId="{DB99D81F-E64F-44A9-8974-895A2C08F568}"/>
    <pc:docChg chg="undo custSel addSld modSld sldOrd">
      <pc:chgData name="Kendrick Gaines" userId="cff03a6f-7bee-4f92-96a3-c269dc0c20b1" providerId="ADAL" clId="{DB99D81F-E64F-44A9-8974-895A2C08F568}" dt="2023-01-30T21:21:19.606" v="3786" actId="2711"/>
      <pc:docMkLst>
        <pc:docMk/>
      </pc:docMkLst>
      <pc:sldChg chg="ord">
        <pc:chgData name="Kendrick Gaines" userId="cff03a6f-7bee-4f92-96a3-c269dc0c20b1" providerId="ADAL" clId="{DB99D81F-E64F-44A9-8974-895A2C08F568}" dt="2023-01-24T17:01:45.924" v="1"/>
        <pc:sldMkLst>
          <pc:docMk/>
          <pc:sldMk cId="1316934473" sldId="316"/>
        </pc:sldMkLst>
      </pc:sldChg>
      <pc:sldChg chg="addSp delSp modSp mod setBg">
        <pc:chgData name="Kendrick Gaines" userId="cff03a6f-7bee-4f92-96a3-c269dc0c20b1" providerId="ADAL" clId="{DB99D81F-E64F-44A9-8974-895A2C08F568}" dt="2023-01-26T19:50:55.163" v="889" actId="207"/>
        <pc:sldMkLst>
          <pc:docMk/>
          <pc:sldMk cId="2937963532" sldId="317"/>
        </pc:sldMkLst>
        <pc:spChg chg="mod">
          <ac:chgData name="Kendrick Gaines" userId="cff03a6f-7bee-4f92-96a3-c269dc0c20b1" providerId="ADAL" clId="{DB99D81F-E64F-44A9-8974-895A2C08F568}" dt="2023-01-25T17:56:34" v="27" actId="26606"/>
          <ac:spMkLst>
            <pc:docMk/>
            <pc:sldMk cId="2937963532" sldId="317"/>
            <ac:spMk id="2" creationId="{542F5AEA-3905-313A-8688-ADC4CC78572D}"/>
          </ac:spMkLst>
        </pc:spChg>
        <pc:spChg chg="del">
          <ac:chgData name="Kendrick Gaines" userId="cff03a6f-7bee-4f92-96a3-c269dc0c20b1" providerId="ADAL" clId="{DB99D81F-E64F-44A9-8974-895A2C08F568}" dt="2023-01-25T17:54:23.429" v="3" actId="931"/>
          <ac:spMkLst>
            <pc:docMk/>
            <pc:sldMk cId="2937963532" sldId="317"/>
            <ac:spMk id="3" creationId="{ECC0F838-5BE1-627F-7896-1AF0CE625E13}"/>
          </ac:spMkLst>
        </pc:spChg>
        <pc:spChg chg="add del">
          <ac:chgData name="Kendrick Gaines" userId="cff03a6f-7bee-4f92-96a3-c269dc0c20b1" providerId="ADAL" clId="{DB99D81F-E64F-44A9-8974-895A2C08F568}" dt="2023-01-25T17:55:09.293" v="11" actId="931"/>
          <ac:spMkLst>
            <pc:docMk/>
            <pc:sldMk cId="2937963532" sldId="317"/>
            <ac:spMk id="9" creationId="{81C26DB8-C209-DA15-ABBC-47FA83E52CAA}"/>
          </ac:spMkLst>
        </pc:spChg>
        <pc:spChg chg="add del">
          <ac:chgData name="Kendrick Gaines" userId="cff03a6f-7bee-4f92-96a3-c269dc0c20b1" providerId="ADAL" clId="{DB99D81F-E64F-44A9-8974-895A2C08F568}" dt="2023-01-25T17:56:34" v="27" actId="26606"/>
          <ac:spMkLst>
            <pc:docMk/>
            <pc:sldMk cId="2937963532" sldId="317"/>
            <ac:spMk id="12" creationId="{F64BBAA4-C62B-4146-B49F-FE4CC4655EE0}"/>
          </ac:spMkLst>
        </pc:spChg>
        <pc:spChg chg="add mod">
          <ac:chgData name="Kendrick Gaines" userId="cff03a6f-7bee-4f92-96a3-c269dc0c20b1" providerId="ADAL" clId="{DB99D81F-E64F-44A9-8974-895A2C08F568}" dt="2023-01-26T19:50:55.163" v="889" actId="207"/>
          <ac:spMkLst>
            <pc:docMk/>
            <pc:sldMk cId="2937963532" sldId="317"/>
            <ac:spMk id="13" creationId="{0C66F697-73A9-5868-9904-FA86DEC6840C}"/>
          </ac:spMkLst>
        </pc:spChg>
        <pc:spChg chg="add mod">
          <ac:chgData name="Kendrick Gaines" userId="cff03a6f-7bee-4f92-96a3-c269dc0c20b1" providerId="ADAL" clId="{DB99D81F-E64F-44A9-8974-895A2C08F568}" dt="2023-01-25T18:19:12.773" v="204" actId="1076"/>
          <ac:spMkLst>
            <pc:docMk/>
            <pc:sldMk cId="2937963532" sldId="317"/>
            <ac:spMk id="15" creationId="{79EAF011-5BA2-1A8D-09C0-62942B40196B}"/>
          </ac:spMkLst>
        </pc:spChg>
        <pc:spChg chg="add del">
          <ac:chgData name="Kendrick Gaines" userId="cff03a6f-7bee-4f92-96a3-c269dc0c20b1" providerId="ADAL" clId="{DB99D81F-E64F-44A9-8974-895A2C08F568}" dt="2023-01-25T17:56:34" v="27" actId="26606"/>
          <ac:spMkLst>
            <pc:docMk/>
            <pc:sldMk cId="2937963532" sldId="317"/>
            <ac:spMk id="16" creationId="{6BF36B24-6632-4516-9692-731462896C1F}"/>
          </ac:spMkLst>
        </pc:spChg>
        <pc:spChg chg="add mod">
          <ac:chgData name="Kendrick Gaines" userId="cff03a6f-7bee-4f92-96a3-c269dc0c20b1" providerId="ADAL" clId="{DB99D81F-E64F-44A9-8974-895A2C08F568}" dt="2023-01-25T18:21:12.167" v="248" actId="1076"/>
          <ac:spMkLst>
            <pc:docMk/>
            <pc:sldMk cId="2937963532" sldId="317"/>
            <ac:spMk id="17" creationId="{823516BE-C1C8-4C48-95F6-CAB5E16F3800}"/>
          </ac:spMkLst>
        </pc:spChg>
        <pc:spChg chg="add mod">
          <ac:chgData name="Kendrick Gaines" userId="cff03a6f-7bee-4f92-96a3-c269dc0c20b1" providerId="ADAL" clId="{DB99D81F-E64F-44A9-8974-895A2C08F568}" dt="2023-01-25T18:22:49.363" v="353" actId="1076"/>
          <ac:spMkLst>
            <pc:docMk/>
            <pc:sldMk cId="2937963532" sldId="317"/>
            <ac:spMk id="18" creationId="{48EAE228-7664-53CD-8736-6FD3E692E3E0}"/>
          </ac:spMkLst>
        </pc:spChg>
        <pc:spChg chg="add del mod">
          <ac:chgData name="Kendrick Gaines" userId="cff03a6f-7bee-4f92-96a3-c269dc0c20b1" providerId="ADAL" clId="{DB99D81F-E64F-44A9-8974-895A2C08F568}" dt="2023-01-25T18:23:18.712" v="356" actId="21"/>
          <ac:spMkLst>
            <pc:docMk/>
            <pc:sldMk cId="2937963532" sldId="317"/>
            <ac:spMk id="19" creationId="{4FA76005-F5B2-32CD-73BE-F03724971F61}"/>
          </ac:spMkLst>
        </pc:spChg>
        <pc:spChg chg="add del">
          <ac:chgData name="Kendrick Gaines" userId="cff03a6f-7bee-4f92-96a3-c269dc0c20b1" providerId="ADAL" clId="{DB99D81F-E64F-44A9-8974-895A2C08F568}" dt="2023-01-25T17:56:54.857" v="28" actId="931"/>
          <ac:spMkLst>
            <pc:docMk/>
            <pc:sldMk cId="2937963532" sldId="317"/>
            <ac:spMk id="20" creationId="{854C6550-1151-E68A-EAB3-09647A118BAC}"/>
          </ac:spMkLst>
        </pc:spChg>
        <pc:spChg chg="add mod">
          <ac:chgData name="Kendrick Gaines" userId="cff03a6f-7bee-4f92-96a3-c269dc0c20b1" providerId="ADAL" clId="{DB99D81F-E64F-44A9-8974-895A2C08F568}" dt="2023-01-25T18:24:16.560" v="369" actId="14100"/>
          <ac:spMkLst>
            <pc:docMk/>
            <pc:sldMk cId="2937963532" sldId="317"/>
            <ac:spMk id="21" creationId="{2545B836-B5C6-6EA5-95D5-C57DEA93BB82}"/>
          </ac:spMkLst>
        </pc:spChg>
        <pc:spChg chg="add mod">
          <ac:chgData name="Kendrick Gaines" userId="cff03a6f-7bee-4f92-96a3-c269dc0c20b1" providerId="ADAL" clId="{DB99D81F-E64F-44A9-8974-895A2C08F568}" dt="2023-01-25T18:48:55.346" v="574" actId="1076"/>
          <ac:spMkLst>
            <pc:docMk/>
            <pc:sldMk cId="2937963532" sldId="317"/>
            <ac:spMk id="22" creationId="{E68BC7FF-E2A7-4D77-742E-CF2E08CA71CF}"/>
          </ac:spMkLst>
        </pc:spChg>
        <pc:spChg chg="add">
          <ac:chgData name="Kendrick Gaines" userId="cff03a6f-7bee-4f92-96a3-c269dc0c20b1" providerId="ADAL" clId="{DB99D81F-E64F-44A9-8974-895A2C08F568}" dt="2023-01-25T17:56:34" v="27" actId="26606"/>
          <ac:spMkLst>
            <pc:docMk/>
            <pc:sldMk cId="2937963532" sldId="317"/>
            <ac:spMk id="23" creationId="{990D0034-F768-41E7-85D4-F38C4DE85770}"/>
          </ac:spMkLst>
        </pc:spChg>
        <pc:spChg chg="add mod">
          <ac:chgData name="Kendrick Gaines" userId="cff03a6f-7bee-4f92-96a3-c269dc0c20b1" providerId="ADAL" clId="{DB99D81F-E64F-44A9-8974-895A2C08F568}" dt="2023-01-25T18:49:33.526" v="580" actId="1076"/>
          <ac:spMkLst>
            <pc:docMk/>
            <pc:sldMk cId="2937963532" sldId="317"/>
            <ac:spMk id="24" creationId="{C2A2A499-7AA4-D83B-7B99-D4A415AFBAED}"/>
          </ac:spMkLst>
        </pc:spChg>
        <pc:spChg chg="add mod">
          <ac:chgData name="Kendrick Gaines" userId="cff03a6f-7bee-4f92-96a3-c269dc0c20b1" providerId="ADAL" clId="{DB99D81F-E64F-44A9-8974-895A2C08F568}" dt="2023-01-25T18:50:04.426" v="588" actId="1076"/>
          <ac:spMkLst>
            <pc:docMk/>
            <pc:sldMk cId="2937963532" sldId="317"/>
            <ac:spMk id="26" creationId="{17C05323-4A80-57BC-FCA2-DF42EEE5DD56}"/>
          </ac:spMkLst>
        </pc:spChg>
        <pc:spChg chg="add">
          <ac:chgData name="Kendrick Gaines" userId="cff03a6f-7bee-4f92-96a3-c269dc0c20b1" providerId="ADAL" clId="{DB99D81F-E64F-44A9-8974-895A2C08F568}" dt="2023-01-25T17:56:34" v="27" actId="26606"/>
          <ac:spMkLst>
            <pc:docMk/>
            <pc:sldMk cId="2937963532" sldId="317"/>
            <ac:spMk id="27" creationId="{7A3E0404-86A9-40FA-8DB8-302414EE2D9E}"/>
          </ac:spMkLst>
        </pc:spChg>
        <pc:picChg chg="add mod">
          <ac:chgData name="Kendrick Gaines" userId="cff03a6f-7bee-4f92-96a3-c269dc0c20b1" providerId="ADAL" clId="{DB99D81F-E64F-44A9-8974-895A2C08F568}" dt="2023-01-25T17:59:30.592" v="55" actId="1076"/>
          <ac:picMkLst>
            <pc:docMk/>
            <pc:sldMk cId="2937963532" sldId="317"/>
            <ac:picMk id="5" creationId="{8B6BD921-05B2-C97B-14ED-FA2371921BA9}"/>
          </ac:picMkLst>
        </pc:picChg>
        <pc:picChg chg="add mod ord">
          <ac:chgData name="Kendrick Gaines" userId="cff03a6f-7bee-4f92-96a3-c269dc0c20b1" providerId="ADAL" clId="{DB99D81F-E64F-44A9-8974-895A2C08F568}" dt="2023-01-25T18:24:23.279" v="371" actId="1076"/>
          <ac:picMkLst>
            <pc:docMk/>
            <pc:sldMk cId="2937963532" sldId="317"/>
            <ac:picMk id="7" creationId="{7C4DBC1E-7B01-A06B-3B57-0629CA0B4B89}"/>
          </ac:picMkLst>
        </pc:picChg>
        <pc:picChg chg="add del mod">
          <ac:chgData name="Kendrick Gaines" userId="cff03a6f-7bee-4f92-96a3-c269dc0c20b1" providerId="ADAL" clId="{DB99D81F-E64F-44A9-8974-895A2C08F568}" dt="2023-01-25T17:57:09.809" v="31" actId="21"/>
          <ac:picMkLst>
            <pc:docMk/>
            <pc:sldMk cId="2937963532" sldId="317"/>
            <ac:picMk id="8" creationId="{AB93A641-9546-DDDA-A3CA-0875893818D8}"/>
          </ac:picMkLst>
        </pc:picChg>
        <pc:picChg chg="add mod">
          <ac:chgData name="Kendrick Gaines" userId="cff03a6f-7bee-4f92-96a3-c269dc0c20b1" providerId="ADAL" clId="{DB99D81F-E64F-44A9-8974-895A2C08F568}" dt="2023-01-25T17:59:37.016" v="56" actId="1076"/>
          <ac:picMkLst>
            <pc:docMk/>
            <pc:sldMk cId="2937963532" sldId="317"/>
            <ac:picMk id="11" creationId="{2CFADF1D-5CAE-CBDD-74B3-333D699228BE}"/>
          </ac:picMkLst>
        </pc:picChg>
        <pc:cxnChg chg="add del">
          <ac:chgData name="Kendrick Gaines" userId="cff03a6f-7bee-4f92-96a3-c269dc0c20b1" providerId="ADAL" clId="{DB99D81F-E64F-44A9-8974-895A2C08F568}" dt="2023-01-25T17:56:34" v="27" actId="26606"/>
          <ac:cxnSpMkLst>
            <pc:docMk/>
            <pc:sldMk cId="2937963532" sldId="317"/>
            <ac:cxnSpMk id="14" creationId="{EEB57AA8-F021-480C-A9E2-F89913313611}"/>
          </ac:cxnSpMkLst>
        </pc:cxnChg>
        <pc:cxnChg chg="add">
          <ac:chgData name="Kendrick Gaines" userId="cff03a6f-7bee-4f92-96a3-c269dc0c20b1" providerId="ADAL" clId="{DB99D81F-E64F-44A9-8974-895A2C08F568}" dt="2023-01-25T17:56:34" v="27" actId="26606"/>
          <ac:cxnSpMkLst>
            <pc:docMk/>
            <pc:sldMk cId="2937963532" sldId="317"/>
            <ac:cxnSpMk id="25" creationId="{5A0A5CF6-407C-4691-8122-49DF69D0020D}"/>
          </ac:cxnSpMkLst>
        </pc:cxnChg>
      </pc:sldChg>
      <pc:sldChg chg="addSp delSp modSp new mod">
        <pc:chgData name="Kendrick Gaines" userId="cff03a6f-7bee-4f92-96a3-c269dc0c20b1" providerId="ADAL" clId="{DB99D81F-E64F-44A9-8974-895A2C08F568}" dt="2023-01-26T19:53:36.486" v="1129" actId="20577"/>
        <pc:sldMkLst>
          <pc:docMk/>
          <pc:sldMk cId="360424271" sldId="318"/>
        </pc:sldMkLst>
        <pc:spChg chg="mod">
          <ac:chgData name="Kendrick Gaines" userId="cff03a6f-7bee-4f92-96a3-c269dc0c20b1" providerId="ADAL" clId="{DB99D81F-E64F-44A9-8974-895A2C08F568}" dt="2023-01-26T15:20:51.118" v="601"/>
          <ac:spMkLst>
            <pc:docMk/>
            <pc:sldMk cId="360424271" sldId="318"/>
            <ac:spMk id="2" creationId="{9549553F-8EB1-EC3B-555D-618B81F285CC}"/>
          </ac:spMkLst>
        </pc:spChg>
        <pc:spChg chg="del">
          <ac:chgData name="Kendrick Gaines" userId="cff03a6f-7bee-4f92-96a3-c269dc0c20b1" providerId="ADAL" clId="{DB99D81F-E64F-44A9-8974-895A2C08F568}" dt="2023-01-26T19:07:30.808" v="602" actId="931"/>
          <ac:spMkLst>
            <pc:docMk/>
            <pc:sldMk cId="360424271" sldId="318"/>
            <ac:spMk id="3" creationId="{01E6A942-244D-0272-E6EE-BE17A4F59B66}"/>
          </ac:spMkLst>
        </pc:spChg>
        <pc:spChg chg="add mod">
          <ac:chgData name="Kendrick Gaines" userId="cff03a6f-7bee-4f92-96a3-c269dc0c20b1" providerId="ADAL" clId="{DB99D81F-E64F-44A9-8974-895A2C08F568}" dt="2023-01-26T19:53:36.486" v="1129" actId="20577"/>
          <ac:spMkLst>
            <pc:docMk/>
            <pc:sldMk cId="360424271" sldId="318"/>
            <ac:spMk id="6" creationId="{B400809D-3FF5-AC93-D3E5-C2A7812DA254}"/>
          </ac:spMkLst>
        </pc:spChg>
        <pc:picChg chg="add mod">
          <ac:chgData name="Kendrick Gaines" userId="cff03a6f-7bee-4f92-96a3-c269dc0c20b1" providerId="ADAL" clId="{DB99D81F-E64F-44A9-8974-895A2C08F568}" dt="2023-01-26T19:07:37.074" v="605" actId="1076"/>
          <ac:picMkLst>
            <pc:docMk/>
            <pc:sldMk cId="360424271" sldId="318"/>
            <ac:picMk id="5" creationId="{2E98328A-66EB-24C8-DC8B-4C791A5B50B8}"/>
          </ac:picMkLst>
        </pc:picChg>
      </pc:sldChg>
      <pc:sldChg chg="addSp delSp modSp new mod setBg">
        <pc:chgData name="Kendrick Gaines" userId="cff03a6f-7bee-4f92-96a3-c269dc0c20b1" providerId="ADAL" clId="{DB99D81F-E64F-44A9-8974-895A2C08F568}" dt="2023-01-26T20:03:33.152" v="1640" actId="2711"/>
        <pc:sldMkLst>
          <pc:docMk/>
          <pc:sldMk cId="3732408810" sldId="319"/>
        </pc:sldMkLst>
        <pc:spChg chg="mod">
          <ac:chgData name="Kendrick Gaines" userId="cff03a6f-7bee-4f92-96a3-c269dc0c20b1" providerId="ADAL" clId="{DB99D81F-E64F-44A9-8974-895A2C08F568}" dt="2023-01-26T19:56:00.170" v="1137"/>
          <ac:spMkLst>
            <pc:docMk/>
            <pc:sldMk cId="3732408810" sldId="319"/>
            <ac:spMk id="2" creationId="{B9A77E7C-095C-F983-8ED3-49983CB2D162}"/>
          </ac:spMkLst>
        </pc:spChg>
        <pc:spChg chg="del">
          <ac:chgData name="Kendrick Gaines" userId="cff03a6f-7bee-4f92-96a3-c269dc0c20b1" providerId="ADAL" clId="{DB99D81F-E64F-44A9-8974-895A2C08F568}" dt="2023-01-26T19:55:27.924" v="1131" actId="931"/>
          <ac:spMkLst>
            <pc:docMk/>
            <pc:sldMk cId="3732408810" sldId="319"/>
            <ac:spMk id="3" creationId="{0A2E90ED-41D5-4578-60F5-906ADA08A6A0}"/>
          </ac:spMkLst>
        </pc:spChg>
        <pc:spChg chg="add mod">
          <ac:chgData name="Kendrick Gaines" userId="cff03a6f-7bee-4f92-96a3-c269dc0c20b1" providerId="ADAL" clId="{DB99D81F-E64F-44A9-8974-895A2C08F568}" dt="2023-01-26T20:03:33.152" v="1640" actId="2711"/>
          <ac:spMkLst>
            <pc:docMk/>
            <pc:sldMk cId="3732408810" sldId="319"/>
            <ac:spMk id="6" creationId="{650FEB02-8EF8-2EA0-6355-0AC84E3FD2B7}"/>
          </ac:spMkLst>
        </pc:spChg>
        <pc:spChg chg="add del">
          <ac:chgData name="Kendrick Gaines" userId="cff03a6f-7bee-4f92-96a3-c269dc0c20b1" providerId="ADAL" clId="{DB99D81F-E64F-44A9-8974-895A2C08F568}" dt="2023-01-26T19:56:25.697" v="1138" actId="478"/>
          <ac:spMkLst>
            <pc:docMk/>
            <pc:sldMk cId="3732408810" sldId="319"/>
            <ac:spMk id="9" creationId="{7E98E919-E873-C349-EEB6-117746619EE9}"/>
          </ac:spMkLst>
        </pc:spChg>
        <pc:spChg chg="add">
          <ac:chgData name="Kendrick Gaines" userId="cff03a6f-7bee-4f92-96a3-c269dc0c20b1" providerId="ADAL" clId="{DB99D81F-E64F-44A9-8974-895A2C08F568}" dt="2023-01-26T19:55:34.077" v="1134" actId="26606"/>
          <ac:spMkLst>
            <pc:docMk/>
            <pc:sldMk cId="3732408810" sldId="319"/>
            <ac:spMk id="12" creationId="{0AB6E427-3F73-4C06-A5D5-AE52C3883B50}"/>
          </ac:spMkLst>
        </pc:spChg>
        <pc:spChg chg="add">
          <ac:chgData name="Kendrick Gaines" userId="cff03a6f-7bee-4f92-96a3-c269dc0c20b1" providerId="ADAL" clId="{DB99D81F-E64F-44A9-8974-895A2C08F568}" dt="2023-01-26T19:55:34.077" v="1134" actId="26606"/>
          <ac:spMkLst>
            <pc:docMk/>
            <pc:sldMk cId="3732408810" sldId="319"/>
            <ac:spMk id="14" creationId="{D8C9BDAA-0390-4B39-9B5C-BC95E5120DA4}"/>
          </ac:spMkLst>
        </pc:spChg>
        <pc:picChg chg="add mod">
          <ac:chgData name="Kendrick Gaines" userId="cff03a6f-7bee-4f92-96a3-c269dc0c20b1" providerId="ADAL" clId="{DB99D81F-E64F-44A9-8974-895A2C08F568}" dt="2023-01-26T19:55:42.462" v="1136" actId="14100"/>
          <ac:picMkLst>
            <pc:docMk/>
            <pc:sldMk cId="3732408810" sldId="319"/>
            <ac:picMk id="5" creationId="{EAAD73BF-7892-2F43-9B3C-6DEDF0CFDC93}"/>
          </ac:picMkLst>
        </pc:picChg>
        <pc:cxnChg chg="add">
          <ac:chgData name="Kendrick Gaines" userId="cff03a6f-7bee-4f92-96a3-c269dc0c20b1" providerId="ADAL" clId="{DB99D81F-E64F-44A9-8974-895A2C08F568}" dt="2023-01-26T19:55:34.077" v="1134" actId="26606"/>
          <ac:cxnSpMkLst>
            <pc:docMk/>
            <pc:sldMk cId="3732408810" sldId="319"/>
            <ac:cxnSpMk id="16" creationId="{E04A321A-A039-4720-87B4-66A4210E0D57}"/>
          </ac:cxnSpMkLst>
        </pc:cxnChg>
      </pc:sldChg>
      <pc:sldChg chg="addSp delSp modSp new mod setBg">
        <pc:chgData name="Kendrick Gaines" userId="cff03a6f-7bee-4f92-96a3-c269dc0c20b1" providerId="ADAL" clId="{DB99D81F-E64F-44A9-8974-895A2C08F568}" dt="2023-01-27T17:15:33.991" v="1985" actId="2711"/>
        <pc:sldMkLst>
          <pc:docMk/>
          <pc:sldMk cId="2979567806" sldId="320"/>
        </pc:sldMkLst>
        <pc:spChg chg="mod">
          <ac:chgData name="Kendrick Gaines" userId="cff03a6f-7bee-4f92-96a3-c269dc0c20b1" providerId="ADAL" clId="{DB99D81F-E64F-44A9-8974-895A2C08F568}" dt="2023-01-26T20:05:51.692" v="1679" actId="26606"/>
          <ac:spMkLst>
            <pc:docMk/>
            <pc:sldMk cId="2979567806" sldId="320"/>
            <ac:spMk id="2" creationId="{B9432633-E7F8-AB06-AA36-F27DB655B942}"/>
          </ac:spMkLst>
        </pc:spChg>
        <pc:spChg chg="add mod">
          <ac:chgData name="Kendrick Gaines" userId="cff03a6f-7bee-4f92-96a3-c269dc0c20b1" providerId="ADAL" clId="{DB99D81F-E64F-44A9-8974-895A2C08F568}" dt="2023-01-27T17:15:33.991" v="1985" actId="2711"/>
          <ac:spMkLst>
            <pc:docMk/>
            <pc:sldMk cId="2979567806" sldId="320"/>
            <ac:spMk id="3" creationId="{04D20DE8-FC1C-AD88-99E5-09ACF5E372E9}"/>
          </ac:spMkLst>
        </pc:spChg>
        <pc:spChg chg="del">
          <ac:chgData name="Kendrick Gaines" userId="cff03a6f-7bee-4f92-96a3-c269dc0c20b1" providerId="ADAL" clId="{DB99D81F-E64F-44A9-8974-895A2C08F568}" dt="2023-01-26T20:04:52.830" v="1670" actId="931"/>
          <ac:spMkLst>
            <pc:docMk/>
            <pc:sldMk cId="2979567806" sldId="320"/>
            <ac:spMk id="3" creationId="{4987B782-652D-3B7E-755B-6C7CEC589FE3}"/>
          </ac:spMkLst>
        </pc:spChg>
        <pc:spChg chg="add del mod">
          <ac:chgData name="Kendrick Gaines" userId="cff03a6f-7bee-4f92-96a3-c269dc0c20b1" providerId="ADAL" clId="{DB99D81F-E64F-44A9-8974-895A2C08F568}" dt="2023-01-26T20:06:28.018" v="1684"/>
          <ac:spMkLst>
            <pc:docMk/>
            <pc:sldMk cId="2979567806" sldId="320"/>
            <ac:spMk id="6" creationId="{9104FA65-20E7-0158-9896-B80B5C5DAA40}"/>
          </ac:spMkLst>
        </pc:spChg>
        <pc:spChg chg="add del">
          <ac:chgData name="Kendrick Gaines" userId="cff03a6f-7bee-4f92-96a3-c269dc0c20b1" providerId="ADAL" clId="{DB99D81F-E64F-44A9-8974-895A2C08F568}" dt="2023-01-26T20:05:51.692" v="1679" actId="26606"/>
          <ac:spMkLst>
            <pc:docMk/>
            <pc:sldMk cId="2979567806" sldId="320"/>
            <ac:spMk id="10" creationId="{39E3965E-AC41-4711-9D10-E25ABB132D86}"/>
          </ac:spMkLst>
        </pc:spChg>
        <pc:spChg chg="add del">
          <ac:chgData name="Kendrick Gaines" userId="cff03a6f-7bee-4f92-96a3-c269dc0c20b1" providerId="ADAL" clId="{DB99D81F-E64F-44A9-8974-895A2C08F568}" dt="2023-01-26T20:05:51.692" v="1679" actId="26606"/>
          <ac:spMkLst>
            <pc:docMk/>
            <pc:sldMk cId="2979567806" sldId="320"/>
            <ac:spMk id="14" creationId="{33428ACC-71EC-4171-9527-10983BA6B41D}"/>
          </ac:spMkLst>
        </pc:spChg>
        <pc:spChg chg="add del">
          <ac:chgData name="Kendrick Gaines" userId="cff03a6f-7bee-4f92-96a3-c269dc0c20b1" providerId="ADAL" clId="{DB99D81F-E64F-44A9-8974-895A2C08F568}" dt="2023-01-26T20:05:51.692" v="1679" actId="26606"/>
          <ac:spMkLst>
            <pc:docMk/>
            <pc:sldMk cId="2979567806" sldId="320"/>
            <ac:spMk id="18" creationId="{8D4480B4-953D-41FA-9052-09AB3A026947}"/>
          </ac:spMkLst>
        </pc:spChg>
        <pc:spChg chg="add">
          <ac:chgData name="Kendrick Gaines" userId="cff03a6f-7bee-4f92-96a3-c269dc0c20b1" providerId="ADAL" clId="{DB99D81F-E64F-44A9-8974-895A2C08F568}" dt="2023-01-26T20:05:51.692" v="1679" actId="26606"/>
          <ac:spMkLst>
            <pc:docMk/>
            <pc:sldMk cId="2979567806" sldId="320"/>
            <ac:spMk id="23" creationId="{39E3965E-AC41-4711-9D10-E25ABB132D86}"/>
          </ac:spMkLst>
        </pc:spChg>
        <pc:spChg chg="add">
          <ac:chgData name="Kendrick Gaines" userId="cff03a6f-7bee-4f92-96a3-c269dc0c20b1" providerId="ADAL" clId="{DB99D81F-E64F-44A9-8974-895A2C08F568}" dt="2023-01-26T20:05:51.692" v="1679" actId="26606"/>
          <ac:spMkLst>
            <pc:docMk/>
            <pc:sldMk cId="2979567806" sldId="320"/>
            <ac:spMk id="27" creationId="{B4D0E555-16F6-44D0-BF56-AF5FF5BDE9D6}"/>
          </ac:spMkLst>
        </pc:spChg>
        <pc:spChg chg="add">
          <ac:chgData name="Kendrick Gaines" userId="cff03a6f-7bee-4f92-96a3-c269dc0c20b1" providerId="ADAL" clId="{DB99D81F-E64F-44A9-8974-895A2C08F568}" dt="2023-01-26T20:05:51.692" v="1679" actId="26606"/>
          <ac:spMkLst>
            <pc:docMk/>
            <pc:sldMk cId="2979567806" sldId="320"/>
            <ac:spMk id="29" creationId="{8117041D-1A7B-4ECA-AB68-3CFDB6726B8E}"/>
          </ac:spMkLst>
        </pc:spChg>
        <pc:picChg chg="add mod">
          <ac:chgData name="Kendrick Gaines" userId="cff03a6f-7bee-4f92-96a3-c269dc0c20b1" providerId="ADAL" clId="{DB99D81F-E64F-44A9-8974-895A2C08F568}" dt="2023-01-26T20:05:51.692" v="1679" actId="26606"/>
          <ac:picMkLst>
            <pc:docMk/>
            <pc:sldMk cId="2979567806" sldId="320"/>
            <ac:picMk id="5" creationId="{24CC34B1-783C-0C18-714A-606F9CED7EEC}"/>
          </ac:picMkLst>
        </pc:picChg>
        <pc:cxnChg chg="add del">
          <ac:chgData name="Kendrick Gaines" userId="cff03a6f-7bee-4f92-96a3-c269dc0c20b1" providerId="ADAL" clId="{DB99D81F-E64F-44A9-8974-895A2C08F568}" dt="2023-01-26T20:05:51.692" v="1679" actId="26606"/>
          <ac:cxnSpMkLst>
            <pc:docMk/>
            <pc:sldMk cId="2979567806" sldId="320"/>
            <ac:cxnSpMk id="12" creationId="{1F5DC8C3-BA5F-4EED-BB9A-A14272BD82A1}"/>
          </ac:cxnSpMkLst>
        </pc:cxnChg>
        <pc:cxnChg chg="add del">
          <ac:chgData name="Kendrick Gaines" userId="cff03a6f-7bee-4f92-96a3-c269dc0c20b1" providerId="ADAL" clId="{DB99D81F-E64F-44A9-8974-895A2C08F568}" dt="2023-01-26T20:05:51.692" v="1679" actId="26606"/>
          <ac:cxnSpMkLst>
            <pc:docMk/>
            <pc:sldMk cId="2979567806" sldId="320"/>
            <ac:cxnSpMk id="16" creationId="{BA22713B-ABB6-4391-97F9-0449A2B9B664}"/>
          </ac:cxnSpMkLst>
        </pc:cxnChg>
        <pc:cxnChg chg="add">
          <ac:chgData name="Kendrick Gaines" userId="cff03a6f-7bee-4f92-96a3-c269dc0c20b1" providerId="ADAL" clId="{DB99D81F-E64F-44A9-8974-895A2C08F568}" dt="2023-01-26T20:05:51.692" v="1679" actId="26606"/>
          <ac:cxnSpMkLst>
            <pc:docMk/>
            <pc:sldMk cId="2979567806" sldId="320"/>
            <ac:cxnSpMk id="25" creationId="{1F5DC8C3-BA5F-4EED-BB9A-A14272BD82A1}"/>
          </ac:cxnSpMkLst>
        </pc:cxnChg>
        <pc:cxnChg chg="add">
          <ac:chgData name="Kendrick Gaines" userId="cff03a6f-7bee-4f92-96a3-c269dc0c20b1" providerId="ADAL" clId="{DB99D81F-E64F-44A9-8974-895A2C08F568}" dt="2023-01-26T20:05:51.692" v="1679" actId="26606"/>
          <ac:cxnSpMkLst>
            <pc:docMk/>
            <pc:sldMk cId="2979567806" sldId="320"/>
            <ac:cxnSpMk id="31" creationId="{ABCD2462-4C1E-401A-AC2D-F799A138B245}"/>
          </ac:cxnSpMkLst>
        </pc:cxnChg>
      </pc:sldChg>
      <pc:sldChg chg="addSp delSp modSp new mod">
        <pc:chgData name="Kendrick Gaines" userId="cff03a6f-7bee-4f92-96a3-c269dc0c20b1" providerId="ADAL" clId="{DB99D81F-E64F-44A9-8974-895A2C08F568}" dt="2023-01-27T18:33:58.521" v="2275" actId="20577"/>
        <pc:sldMkLst>
          <pc:docMk/>
          <pc:sldMk cId="2714625645" sldId="321"/>
        </pc:sldMkLst>
        <pc:spChg chg="mod">
          <ac:chgData name="Kendrick Gaines" userId="cff03a6f-7bee-4f92-96a3-c269dc0c20b1" providerId="ADAL" clId="{DB99D81F-E64F-44A9-8974-895A2C08F568}" dt="2023-01-27T17:17:09.328" v="2004" actId="20577"/>
          <ac:spMkLst>
            <pc:docMk/>
            <pc:sldMk cId="2714625645" sldId="321"/>
            <ac:spMk id="2" creationId="{02AED717-23CD-F1B3-7BDC-0BA2BF345394}"/>
          </ac:spMkLst>
        </pc:spChg>
        <pc:spChg chg="del">
          <ac:chgData name="Kendrick Gaines" userId="cff03a6f-7bee-4f92-96a3-c269dc0c20b1" providerId="ADAL" clId="{DB99D81F-E64F-44A9-8974-895A2C08F568}" dt="2023-01-27T17:28:35.330" v="2005" actId="931"/>
          <ac:spMkLst>
            <pc:docMk/>
            <pc:sldMk cId="2714625645" sldId="321"/>
            <ac:spMk id="3" creationId="{7B4931ED-9E90-2267-F801-BDFF0B84F0F7}"/>
          </ac:spMkLst>
        </pc:spChg>
        <pc:spChg chg="add mod">
          <ac:chgData name="Kendrick Gaines" userId="cff03a6f-7bee-4f92-96a3-c269dc0c20b1" providerId="ADAL" clId="{DB99D81F-E64F-44A9-8974-895A2C08F568}" dt="2023-01-27T18:33:58.521" v="2275" actId="20577"/>
          <ac:spMkLst>
            <pc:docMk/>
            <pc:sldMk cId="2714625645" sldId="321"/>
            <ac:spMk id="6" creationId="{CA21041F-F0BC-7700-3F76-E44E3C2185B1}"/>
          </ac:spMkLst>
        </pc:spChg>
        <pc:spChg chg="add mod">
          <ac:chgData name="Kendrick Gaines" userId="cff03a6f-7bee-4f92-96a3-c269dc0c20b1" providerId="ADAL" clId="{DB99D81F-E64F-44A9-8974-895A2C08F568}" dt="2023-01-27T18:21:31.007" v="2234" actId="1076"/>
          <ac:spMkLst>
            <pc:docMk/>
            <pc:sldMk cId="2714625645" sldId="321"/>
            <ac:spMk id="7" creationId="{96EE3A24-4BF8-5E71-9470-A1694F060457}"/>
          </ac:spMkLst>
        </pc:spChg>
        <pc:picChg chg="add mod">
          <ac:chgData name="Kendrick Gaines" userId="cff03a6f-7bee-4f92-96a3-c269dc0c20b1" providerId="ADAL" clId="{DB99D81F-E64F-44A9-8974-895A2C08F568}" dt="2023-01-27T17:28:46.734" v="2010" actId="14100"/>
          <ac:picMkLst>
            <pc:docMk/>
            <pc:sldMk cId="2714625645" sldId="321"/>
            <ac:picMk id="5" creationId="{0D14CAF5-7DCC-B3B4-7BC9-170870DB7146}"/>
          </ac:picMkLst>
        </pc:picChg>
      </pc:sldChg>
      <pc:sldChg chg="addSp delSp modSp new mod">
        <pc:chgData name="Kendrick Gaines" userId="cff03a6f-7bee-4f92-96a3-c269dc0c20b1" providerId="ADAL" clId="{DB99D81F-E64F-44A9-8974-895A2C08F568}" dt="2023-01-30T19:56:30.035" v="2771" actId="313"/>
        <pc:sldMkLst>
          <pc:docMk/>
          <pc:sldMk cId="2802206559" sldId="322"/>
        </pc:sldMkLst>
        <pc:spChg chg="mod">
          <ac:chgData name="Kendrick Gaines" userId="cff03a6f-7bee-4f92-96a3-c269dc0c20b1" providerId="ADAL" clId="{DB99D81F-E64F-44A9-8974-895A2C08F568}" dt="2023-01-27T18:53:55.274" v="2294" actId="313"/>
          <ac:spMkLst>
            <pc:docMk/>
            <pc:sldMk cId="2802206559" sldId="322"/>
            <ac:spMk id="2" creationId="{D450DA7D-9436-7596-B5B9-75F90BC1D31B}"/>
          </ac:spMkLst>
        </pc:spChg>
        <pc:spChg chg="del">
          <ac:chgData name="Kendrick Gaines" userId="cff03a6f-7bee-4f92-96a3-c269dc0c20b1" providerId="ADAL" clId="{DB99D81F-E64F-44A9-8974-895A2C08F568}" dt="2023-01-27T18:54:45.275" v="2295" actId="931"/>
          <ac:spMkLst>
            <pc:docMk/>
            <pc:sldMk cId="2802206559" sldId="322"/>
            <ac:spMk id="3" creationId="{7FCD6170-4B7C-A9FF-498E-C23EE04FDE2E}"/>
          </ac:spMkLst>
        </pc:spChg>
        <pc:spChg chg="add mod">
          <ac:chgData name="Kendrick Gaines" userId="cff03a6f-7bee-4f92-96a3-c269dc0c20b1" providerId="ADAL" clId="{DB99D81F-E64F-44A9-8974-895A2C08F568}" dt="2023-01-27T19:05:47.710" v="2303" actId="1076"/>
          <ac:spMkLst>
            <pc:docMk/>
            <pc:sldMk cId="2802206559" sldId="322"/>
            <ac:spMk id="6" creationId="{D91B44DF-AB3A-6FCC-DB62-31A8A19E8D81}"/>
          </ac:spMkLst>
        </pc:spChg>
        <pc:spChg chg="add mod">
          <ac:chgData name="Kendrick Gaines" userId="cff03a6f-7bee-4f92-96a3-c269dc0c20b1" providerId="ADAL" clId="{DB99D81F-E64F-44A9-8974-895A2C08F568}" dt="2023-01-27T19:06:04.620" v="2305" actId="1076"/>
          <ac:spMkLst>
            <pc:docMk/>
            <pc:sldMk cId="2802206559" sldId="322"/>
            <ac:spMk id="7" creationId="{FE86DDCC-F329-72B1-4F3A-86924A29DB58}"/>
          </ac:spMkLst>
        </pc:spChg>
        <pc:spChg chg="add mod">
          <ac:chgData name="Kendrick Gaines" userId="cff03a6f-7bee-4f92-96a3-c269dc0c20b1" providerId="ADAL" clId="{DB99D81F-E64F-44A9-8974-895A2C08F568}" dt="2023-01-30T19:56:30.035" v="2771" actId="313"/>
          <ac:spMkLst>
            <pc:docMk/>
            <pc:sldMk cId="2802206559" sldId="322"/>
            <ac:spMk id="8" creationId="{847E37F8-7FBB-56EB-7229-8FBA9C774B6D}"/>
          </ac:spMkLst>
        </pc:spChg>
        <pc:picChg chg="add mod">
          <ac:chgData name="Kendrick Gaines" userId="cff03a6f-7bee-4f92-96a3-c269dc0c20b1" providerId="ADAL" clId="{DB99D81F-E64F-44A9-8974-895A2C08F568}" dt="2023-01-27T18:54:50.474" v="2298" actId="1076"/>
          <ac:picMkLst>
            <pc:docMk/>
            <pc:sldMk cId="2802206559" sldId="322"/>
            <ac:picMk id="5" creationId="{D79F7EB4-8CEA-7BB7-6D57-9A71F7EA73C2}"/>
          </ac:picMkLst>
        </pc:picChg>
      </pc:sldChg>
      <pc:sldChg chg="addSp delSp modSp new mod setBg">
        <pc:chgData name="Kendrick Gaines" userId="cff03a6f-7bee-4f92-96a3-c269dc0c20b1" providerId="ADAL" clId="{DB99D81F-E64F-44A9-8974-895A2C08F568}" dt="2023-01-30T21:03:35.790" v="3178" actId="313"/>
        <pc:sldMkLst>
          <pc:docMk/>
          <pc:sldMk cId="2323905489" sldId="323"/>
        </pc:sldMkLst>
        <pc:spChg chg="mod">
          <ac:chgData name="Kendrick Gaines" userId="cff03a6f-7bee-4f92-96a3-c269dc0c20b1" providerId="ADAL" clId="{DB99D81F-E64F-44A9-8974-895A2C08F568}" dt="2023-01-30T20:12:27.935" v="2819" actId="14100"/>
          <ac:spMkLst>
            <pc:docMk/>
            <pc:sldMk cId="2323905489" sldId="323"/>
            <ac:spMk id="2" creationId="{33728571-B58A-0697-FC9B-429F8395F740}"/>
          </ac:spMkLst>
        </pc:spChg>
        <pc:spChg chg="del">
          <ac:chgData name="Kendrick Gaines" userId="cff03a6f-7bee-4f92-96a3-c269dc0c20b1" providerId="ADAL" clId="{DB99D81F-E64F-44A9-8974-895A2C08F568}" dt="2023-01-30T20:05:57.473" v="2774" actId="931"/>
          <ac:spMkLst>
            <pc:docMk/>
            <pc:sldMk cId="2323905489" sldId="323"/>
            <ac:spMk id="3" creationId="{600E153B-0195-E07E-727B-3D81BD7A2F1A}"/>
          </ac:spMkLst>
        </pc:spChg>
        <pc:spChg chg="add del">
          <ac:chgData name="Kendrick Gaines" userId="cff03a6f-7bee-4f92-96a3-c269dc0c20b1" providerId="ADAL" clId="{DB99D81F-E64F-44A9-8974-895A2C08F568}" dt="2023-01-30T20:06:32.747" v="2782" actId="931"/>
          <ac:spMkLst>
            <pc:docMk/>
            <pc:sldMk cId="2323905489" sldId="323"/>
            <ac:spMk id="9" creationId="{9D49F0DA-5197-387A-9DC0-988B66F9D338}"/>
          </ac:spMkLst>
        </pc:spChg>
        <pc:spChg chg="add del mod">
          <ac:chgData name="Kendrick Gaines" userId="cff03a6f-7bee-4f92-96a3-c269dc0c20b1" providerId="ADAL" clId="{DB99D81F-E64F-44A9-8974-895A2C08F568}" dt="2023-01-30T20:08:52.543" v="2803"/>
          <ac:spMkLst>
            <pc:docMk/>
            <pc:sldMk cId="2323905489" sldId="323"/>
            <ac:spMk id="11" creationId="{B3855A5D-F6C3-C9F3-96E2-8404CF17E46E}"/>
          </ac:spMkLst>
        </pc:spChg>
        <pc:spChg chg="add">
          <ac:chgData name="Kendrick Gaines" userId="cff03a6f-7bee-4f92-96a3-c269dc0c20b1" providerId="ADAL" clId="{DB99D81F-E64F-44A9-8974-895A2C08F568}" dt="2023-01-30T20:06:04.035" v="2777" actId="26606"/>
          <ac:spMkLst>
            <pc:docMk/>
            <pc:sldMk cId="2323905489" sldId="323"/>
            <ac:spMk id="12" creationId="{F64BBAA4-C62B-4146-B49F-FE4CC4655EE0}"/>
          </ac:spMkLst>
        </pc:spChg>
        <pc:spChg chg="add">
          <ac:chgData name="Kendrick Gaines" userId="cff03a6f-7bee-4f92-96a3-c269dc0c20b1" providerId="ADAL" clId="{DB99D81F-E64F-44A9-8974-895A2C08F568}" dt="2023-01-30T20:06:04.035" v="2777" actId="26606"/>
          <ac:spMkLst>
            <pc:docMk/>
            <pc:sldMk cId="2323905489" sldId="323"/>
            <ac:spMk id="16" creationId="{6BF36B24-6632-4516-9692-731462896C1F}"/>
          </ac:spMkLst>
        </pc:spChg>
        <pc:spChg chg="add del mod">
          <ac:chgData name="Kendrick Gaines" userId="cff03a6f-7bee-4f92-96a3-c269dc0c20b1" providerId="ADAL" clId="{DB99D81F-E64F-44A9-8974-895A2C08F568}" dt="2023-01-30T20:12:28.588" v="2821"/>
          <ac:spMkLst>
            <pc:docMk/>
            <pc:sldMk cId="2323905489" sldId="323"/>
            <ac:spMk id="17" creationId="{E51583F8-BD9E-E062-8FAB-57166437E655}"/>
          </ac:spMkLst>
        </pc:spChg>
        <pc:spChg chg="add mod">
          <ac:chgData name="Kendrick Gaines" userId="cff03a6f-7bee-4f92-96a3-c269dc0c20b1" providerId="ADAL" clId="{DB99D81F-E64F-44A9-8974-895A2C08F568}" dt="2023-01-30T21:03:35.790" v="3178" actId="313"/>
          <ac:spMkLst>
            <pc:docMk/>
            <pc:sldMk cId="2323905489" sldId="323"/>
            <ac:spMk id="18" creationId="{DD068B14-800B-371F-B6F4-AF156FEC8899}"/>
          </ac:spMkLst>
        </pc:spChg>
        <pc:picChg chg="add mod">
          <ac:chgData name="Kendrick Gaines" userId="cff03a6f-7bee-4f92-96a3-c269dc0c20b1" providerId="ADAL" clId="{DB99D81F-E64F-44A9-8974-895A2C08F568}" dt="2023-01-30T20:06:09.915" v="2778" actId="1076"/>
          <ac:picMkLst>
            <pc:docMk/>
            <pc:sldMk cId="2323905489" sldId="323"/>
            <ac:picMk id="5" creationId="{8BEE0D96-91B9-A6A1-9658-E68EC6C93C52}"/>
          </ac:picMkLst>
        </pc:picChg>
        <pc:picChg chg="add mod">
          <ac:chgData name="Kendrick Gaines" userId="cff03a6f-7bee-4f92-96a3-c269dc0c20b1" providerId="ADAL" clId="{DB99D81F-E64F-44A9-8974-895A2C08F568}" dt="2023-01-30T20:06:51.488" v="2785" actId="1076"/>
          <ac:picMkLst>
            <pc:docMk/>
            <pc:sldMk cId="2323905489" sldId="323"/>
            <ac:picMk id="7" creationId="{60273A36-2F34-2DA6-532C-E10FEEAA8DE2}"/>
          </ac:picMkLst>
        </pc:picChg>
        <pc:picChg chg="add mod">
          <ac:chgData name="Kendrick Gaines" userId="cff03a6f-7bee-4f92-96a3-c269dc0c20b1" providerId="ADAL" clId="{DB99D81F-E64F-44A9-8974-895A2C08F568}" dt="2023-01-30T20:12:06.040" v="2816" actId="14100"/>
          <ac:picMkLst>
            <pc:docMk/>
            <pc:sldMk cId="2323905489" sldId="323"/>
            <ac:picMk id="10" creationId="{894CC116-33F8-0035-EFC9-C1E6BE6207E1}"/>
          </ac:picMkLst>
        </pc:picChg>
        <pc:picChg chg="add mod">
          <ac:chgData name="Kendrick Gaines" userId="cff03a6f-7bee-4f92-96a3-c269dc0c20b1" providerId="ADAL" clId="{DB99D81F-E64F-44A9-8974-895A2C08F568}" dt="2023-01-30T20:12:00.223" v="2815" actId="14100"/>
          <ac:picMkLst>
            <pc:docMk/>
            <pc:sldMk cId="2323905489" sldId="323"/>
            <ac:picMk id="15" creationId="{59C92621-EF17-B27A-951F-333ED3EF3DAE}"/>
          </ac:picMkLst>
        </pc:picChg>
        <pc:cxnChg chg="add">
          <ac:chgData name="Kendrick Gaines" userId="cff03a6f-7bee-4f92-96a3-c269dc0c20b1" providerId="ADAL" clId="{DB99D81F-E64F-44A9-8974-895A2C08F568}" dt="2023-01-30T20:06:04.035" v="2777" actId="26606"/>
          <ac:cxnSpMkLst>
            <pc:docMk/>
            <pc:sldMk cId="2323905489" sldId="323"/>
            <ac:cxnSpMk id="14" creationId="{EEB57AA8-F021-480C-A9E2-F89913313611}"/>
          </ac:cxnSpMkLst>
        </pc:cxnChg>
      </pc:sldChg>
      <pc:sldChg chg="addSp delSp modSp new mod setBg">
        <pc:chgData name="Kendrick Gaines" userId="cff03a6f-7bee-4f92-96a3-c269dc0c20b1" providerId="ADAL" clId="{DB99D81F-E64F-44A9-8974-895A2C08F568}" dt="2023-01-30T21:15:09.173" v="3505" actId="20577"/>
        <pc:sldMkLst>
          <pc:docMk/>
          <pc:sldMk cId="700077117" sldId="324"/>
        </pc:sldMkLst>
        <pc:spChg chg="mod">
          <ac:chgData name="Kendrick Gaines" userId="cff03a6f-7bee-4f92-96a3-c269dc0c20b1" providerId="ADAL" clId="{DB99D81F-E64F-44A9-8974-895A2C08F568}" dt="2023-01-30T21:09:36.079" v="3187" actId="26606"/>
          <ac:spMkLst>
            <pc:docMk/>
            <pc:sldMk cId="700077117" sldId="324"/>
            <ac:spMk id="2" creationId="{981ACD17-D33A-1CAA-248B-9C2F86D0F6B7}"/>
          </ac:spMkLst>
        </pc:spChg>
        <pc:spChg chg="del">
          <ac:chgData name="Kendrick Gaines" userId="cff03a6f-7bee-4f92-96a3-c269dc0c20b1" providerId="ADAL" clId="{DB99D81F-E64F-44A9-8974-895A2C08F568}" dt="2023-01-30T21:09:20.031" v="3184" actId="931"/>
          <ac:spMkLst>
            <pc:docMk/>
            <pc:sldMk cId="700077117" sldId="324"/>
            <ac:spMk id="3" creationId="{D579E79E-01A1-F1C6-2EE8-ED6060A282C1}"/>
          </ac:spMkLst>
        </pc:spChg>
        <pc:spChg chg="add mod">
          <ac:chgData name="Kendrick Gaines" userId="cff03a6f-7bee-4f92-96a3-c269dc0c20b1" providerId="ADAL" clId="{DB99D81F-E64F-44A9-8974-895A2C08F568}" dt="2023-01-30T21:15:09.173" v="3505" actId="20577"/>
          <ac:spMkLst>
            <pc:docMk/>
            <pc:sldMk cId="700077117" sldId="324"/>
            <ac:spMk id="10" creationId="{9B60E99A-2A64-EB85-25EA-F0ADA5CE1DA6}"/>
          </ac:spMkLst>
        </pc:spChg>
        <pc:spChg chg="add del">
          <ac:chgData name="Kendrick Gaines" userId="cff03a6f-7bee-4f92-96a3-c269dc0c20b1" providerId="ADAL" clId="{DB99D81F-E64F-44A9-8974-895A2C08F568}" dt="2023-01-30T21:10:04.302" v="3192" actId="931"/>
          <ac:spMkLst>
            <pc:docMk/>
            <pc:sldMk cId="700077117" sldId="324"/>
            <ac:spMk id="11" creationId="{C2CD1F90-F1E2-CF59-C956-7F494F57FA5B}"/>
          </ac:spMkLst>
        </pc:spChg>
        <pc:spChg chg="add">
          <ac:chgData name="Kendrick Gaines" userId="cff03a6f-7bee-4f92-96a3-c269dc0c20b1" providerId="ADAL" clId="{DB99D81F-E64F-44A9-8974-895A2C08F568}" dt="2023-01-30T21:09:36.079" v="3187" actId="26606"/>
          <ac:spMkLst>
            <pc:docMk/>
            <pc:sldMk cId="700077117" sldId="324"/>
            <ac:spMk id="14" creationId="{F64BBAA4-C62B-4146-B49F-FE4CC4655EE0}"/>
          </ac:spMkLst>
        </pc:spChg>
        <pc:spChg chg="add">
          <ac:chgData name="Kendrick Gaines" userId="cff03a6f-7bee-4f92-96a3-c269dc0c20b1" providerId="ADAL" clId="{DB99D81F-E64F-44A9-8974-895A2C08F568}" dt="2023-01-30T21:09:36.079" v="3187" actId="26606"/>
          <ac:spMkLst>
            <pc:docMk/>
            <pc:sldMk cId="700077117" sldId="324"/>
            <ac:spMk id="18" creationId="{6BF36B24-6632-4516-9692-731462896C1F}"/>
          </ac:spMkLst>
        </pc:spChg>
        <pc:picChg chg="add del">
          <ac:chgData name="Kendrick Gaines" userId="cff03a6f-7bee-4f92-96a3-c269dc0c20b1" providerId="ADAL" clId="{DB99D81F-E64F-44A9-8974-895A2C08F568}" dt="2023-01-30T21:04:14.942" v="3181" actId="22"/>
          <ac:picMkLst>
            <pc:docMk/>
            <pc:sldMk cId="700077117" sldId="324"/>
            <ac:picMk id="5" creationId="{31D18F06-D807-EF94-8F69-141A25091330}"/>
          </ac:picMkLst>
        </pc:picChg>
        <pc:picChg chg="add mod">
          <ac:chgData name="Kendrick Gaines" userId="cff03a6f-7bee-4f92-96a3-c269dc0c20b1" providerId="ADAL" clId="{DB99D81F-E64F-44A9-8974-895A2C08F568}" dt="2023-01-30T21:09:55.918" v="3191" actId="14100"/>
          <ac:picMkLst>
            <pc:docMk/>
            <pc:sldMk cId="700077117" sldId="324"/>
            <ac:picMk id="7" creationId="{2D26B014-A4C8-5089-0F0B-96B0CA2852BC}"/>
          </ac:picMkLst>
        </pc:picChg>
        <pc:picChg chg="add mod">
          <ac:chgData name="Kendrick Gaines" userId="cff03a6f-7bee-4f92-96a3-c269dc0c20b1" providerId="ADAL" clId="{DB99D81F-E64F-44A9-8974-895A2C08F568}" dt="2023-01-30T21:10:26.357" v="3198" actId="1076"/>
          <ac:picMkLst>
            <pc:docMk/>
            <pc:sldMk cId="700077117" sldId="324"/>
            <ac:picMk id="9" creationId="{15896A40-C84A-A5F8-1007-75AFF50F5169}"/>
          </ac:picMkLst>
        </pc:picChg>
        <pc:cxnChg chg="add">
          <ac:chgData name="Kendrick Gaines" userId="cff03a6f-7bee-4f92-96a3-c269dc0c20b1" providerId="ADAL" clId="{DB99D81F-E64F-44A9-8974-895A2C08F568}" dt="2023-01-30T21:09:36.079" v="3187" actId="26606"/>
          <ac:cxnSpMkLst>
            <pc:docMk/>
            <pc:sldMk cId="700077117" sldId="324"/>
            <ac:cxnSpMk id="16" creationId="{EEB57AA8-F021-480C-A9E2-F89913313611}"/>
          </ac:cxnSpMkLst>
        </pc:cxnChg>
      </pc:sldChg>
      <pc:sldChg chg="addSp delSp modSp new mod">
        <pc:chgData name="Kendrick Gaines" userId="cff03a6f-7bee-4f92-96a3-c269dc0c20b1" providerId="ADAL" clId="{DB99D81F-E64F-44A9-8974-895A2C08F568}" dt="2023-01-30T21:21:19.606" v="3786" actId="2711"/>
        <pc:sldMkLst>
          <pc:docMk/>
          <pc:sldMk cId="2721235601" sldId="325"/>
        </pc:sldMkLst>
        <pc:spChg chg="mod">
          <ac:chgData name="Kendrick Gaines" userId="cff03a6f-7bee-4f92-96a3-c269dc0c20b1" providerId="ADAL" clId="{DB99D81F-E64F-44A9-8974-895A2C08F568}" dt="2023-01-30T21:15:31.678" v="3506"/>
          <ac:spMkLst>
            <pc:docMk/>
            <pc:sldMk cId="2721235601" sldId="325"/>
            <ac:spMk id="2" creationId="{EAFA1574-4A06-44E2-D2E1-71AC5771EC99}"/>
          </ac:spMkLst>
        </pc:spChg>
        <pc:spChg chg="del">
          <ac:chgData name="Kendrick Gaines" userId="cff03a6f-7bee-4f92-96a3-c269dc0c20b1" providerId="ADAL" clId="{DB99D81F-E64F-44A9-8974-895A2C08F568}" dt="2023-01-30T21:15:44.509" v="3507" actId="931"/>
          <ac:spMkLst>
            <pc:docMk/>
            <pc:sldMk cId="2721235601" sldId="325"/>
            <ac:spMk id="3" creationId="{7E3A0221-EB78-D004-0BA5-B8149F672DCC}"/>
          </ac:spMkLst>
        </pc:spChg>
        <pc:spChg chg="add mod">
          <ac:chgData name="Kendrick Gaines" userId="cff03a6f-7bee-4f92-96a3-c269dc0c20b1" providerId="ADAL" clId="{DB99D81F-E64F-44A9-8974-895A2C08F568}" dt="2023-01-30T21:21:19.606" v="3786" actId="2711"/>
          <ac:spMkLst>
            <pc:docMk/>
            <pc:sldMk cId="2721235601" sldId="325"/>
            <ac:spMk id="6" creationId="{E32FECCB-3679-C449-30C9-E8468235C69A}"/>
          </ac:spMkLst>
        </pc:spChg>
        <pc:picChg chg="add mod">
          <ac:chgData name="Kendrick Gaines" userId="cff03a6f-7bee-4f92-96a3-c269dc0c20b1" providerId="ADAL" clId="{DB99D81F-E64F-44A9-8974-895A2C08F568}" dt="2023-01-30T21:15:58.260" v="3512" actId="14100"/>
          <ac:picMkLst>
            <pc:docMk/>
            <pc:sldMk cId="2721235601" sldId="325"/>
            <ac:picMk id="5" creationId="{FEBE23B0-6CF1-74C3-8A58-DDC7C0623767}"/>
          </ac:picMkLst>
        </pc:picChg>
      </pc:sldChg>
    </pc:docChg>
  </pc:docChgLst>
  <pc:docChgLst>
    <pc:chgData name="Tommy R. Wallace" userId="S::twallace@matatransit.com::5cb31a1c-c474-4859-bbb2-2afea0401afd" providerId="AD" clId="Web-{C9431F17-E755-3C37-0BA2-A6C2B4364B91}"/>
    <pc:docChg chg="sldOrd">
      <pc:chgData name="Tommy R. Wallace" userId="S::twallace@matatransit.com::5cb31a1c-c474-4859-bbb2-2afea0401afd" providerId="AD" clId="Web-{C9431F17-E755-3C37-0BA2-A6C2B4364B91}" dt="2023-01-30T21:34:58.448" v="0"/>
      <pc:docMkLst>
        <pc:docMk/>
      </pc:docMkLst>
      <pc:sldChg chg="ord">
        <pc:chgData name="Tommy R. Wallace" userId="S::twallace@matatransit.com::5cb31a1c-c474-4859-bbb2-2afea0401afd" providerId="AD" clId="Web-{C9431F17-E755-3C37-0BA2-A6C2B4364B91}" dt="2023-01-30T21:34:58.448" v="0"/>
        <pc:sldMkLst>
          <pc:docMk/>
          <pc:sldMk cId="2721235601" sldId="32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1/30/2023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1/30/2023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1/30/2023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1/30/2023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1/30/2023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1/30/2023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1/30/2023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1/30/2023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1/30/2023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1/30/2023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fontScale="90000"/>
          </a:bodyPr>
          <a:lstStyle/>
          <a:p>
            <a:r>
              <a:rPr lang="en-US" dirty="0"/>
              <a:t>Sophos Central Presentation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latin typeface="Times New Roman" panose="02020603050405020304" pitchFamily="18" charset="0"/>
                <a:cs typeface="Times New Roman" panose="02020603050405020304" pitchFamily="18" charset="0"/>
              </a:rPr>
              <a:t>Kendrick Gaines</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2E1E1-3606-5554-919B-563E739CEB3C}"/>
              </a:ext>
            </a:extLst>
          </p:cNvPr>
          <p:cNvSpPr>
            <a:spLocks noGrp="1"/>
          </p:cNvSpPr>
          <p:nvPr>
            <p:ph type="title"/>
          </p:nvPr>
        </p:nvSpPr>
        <p:spPr>
          <a:xfrm>
            <a:off x="6668249" y="16382"/>
            <a:ext cx="3690257" cy="1540414"/>
          </a:xfrm>
        </p:spPr>
        <p:txBody>
          <a:bodyPr>
            <a:normAutofit/>
          </a:bodyPr>
          <a:lstStyle/>
          <a:p>
            <a:r>
              <a:rPr kumimoji="0" lang="en-US" sz="3600" b="0" i="0" u="none" strike="noStrike" kern="1200" cap="none" spc="-50" normalizeH="0" baseline="0" noProof="0" dirty="0">
                <a:ln>
                  <a:noFill/>
                </a:ln>
                <a:effectLst/>
                <a:uLnTx/>
                <a:uFillTx/>
                <a:latin typeface="Times New Roman" panose="02020603050405020304" pitchFamily="18" charset="0"/>
                <a:ea typeface="+mj-ea"/>
                <a:cs typeface="Times New Roman" panose="02020603050405020304" pitchFamily="18" charset="0"/>
              </a:rPr>
              <a:t>Threat Analysis Center - Detections</a:t>
            </a:r>
            <a:endParaRPr lang="en-US" sz="3600" dirty="0"/>
          </a:p>
        </p:txBody>
      </p:sp>
      <p:pic>
        <p:nvPicPr>
          <p:cNvPr id="5" name="Content Placeholder 4" descr="Graphical user interface, application&#10;&#10;Description automatically generated">
            <a:extLst>
              <a:ext uri="{FF2B5EF4-FFF2-40B4-BE49-F238E27FC236}">
                <a16:creationId xmlns:a16="http://schemas.microsoft.com/office/drawing/2014/main" id="{B5CFA4F5-85D1-2C0C-8D71-4766511BDAC9}"/>
              </a:ext>
            </a:extLst>
          </p:cNvPr>
          <p:cNvPicPr>
            <a:picLocks noChangeAspect="1"/>
          </p:cNvPicPr>
          <p:nvPr/>
        </p:nvPicPr>
        <p:blipFill>
          <a:blip r:embed="rId2"/>
          <a:stretch>
            <a:fillRect/>
          </a:stretch>
        </p:blipFill>
        <p:spPr>
          <a:xfrm>
            <a:off x="42511" y="50090"/>
            <a:ext cx="6583227" cy="3538484"/>
          </a:xfrm>
          <a:prstGeom prst="rect">
            <a:avLst/>
          </a:prstGeom>
        </p:spPr>
      </p:pic>
      <p:cxnSp>
        <p:nvCxnSpPr>
          <p:cNvPr id="14" name="Straight Connector 13">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Graphical user interface&#10;&#10;Description automatically generated">
            <a:extLst>
              <a:ext uri="{FF2B5EF4-FFF2-40B4-BE49-F238E27FC236}">
                <a16:creationId xmlns:a16="http://schemas.microsoft.com/office/drawing/2014/main" id="{1F25EBBD-9A52-A3BE-2D89-C713139A86AE}"/>
              </a:ext>
            </a:extLst>
          </p:cNvPr>
          <p:cNvPicPr>
            <a:picLocks noGrp="1" noChangeAspect="1"/>
          </p:cNvPicPr>
          <p:nvPr>
            <p:ph idx="1"/>
          </p:nvPr>
        </p:nvPicPr>
        <p:blipFill>
          <a:blip r:embed="rId3"/>
          <a:stretch>
            <a:fillRect/>
          </a:stretch>
        </p:blipFill>
        <p:spPr>
          <a:xfrm>
            <a:off x="180690" y="3319882"/>
            <a:ext cx="6320778" cy="2879582"/>
          </a:xfrm>
        </p:spPr>
      </p:pic>
      <p:sp>
        <p:nvSpPr>
          <p:cNvPr id="16" name="Rectangle 15">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Arrow: Left 9">
            <a:extLst>
              <a:ext uri="{FF2B5EF4-FFF2-40B4-BE49-F238E27FC236}">
                <a16:creationId xmlns:a16="http://schemas.microsoft.com/office/drawing/2014/main" id="{55E60099-46D2-CFB6-32BE-3CF25E808C56}"/>
              </a:ext>
            </a:extLst>
          </p:cNvPr>
          <p:cNvSpPr/>
          <p:nvPr/>
        </p:nvSpPr>
        <p:spPr>
          <a:xfrm>
            <a:off x="1693228" y="142613"/>
            <a:ext cx="280532" cy="1761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CAAF603-B0D7-1B22-FB2D-FA1D0610F6C3}"/>
              </a:ext>
            </a:extLst>
          </p:cNvPr>
          <p:cNvSpPr/>
          <p:nvPr/>
        </p:nvSpPr>
        <p:spPr>
          <a:xfrm>
            <a:off x="5714491" y="142612"/>
            <a:ext cx="280532" cy="176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CC895F45-A9B2-94B4-5CF0-F605686525E0}"/>
              </a:ext>
            </a:extLst>
          </p:cNvPr>
          <p:cNvSpPr/>
          <p:nvPr/>
        </p:nvSpPr>
        <p:spPr>
          <a:xfrm>
            <a:off x="3061981" y="3869016"/>
            <a:ext cx="335560" cy="219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0B80C3-45C1-F483-9BF5-9095BF4AFFFA}"/>
              </a:ext>
            </a:extLst>
          </p:cNvPr>
          <p:cNvSpPr txBox="1"/>
          <p:nvPr/>
        </p:nvSpPr>
        <p:spPr>
          <a:xfrm>
            <a:off x="6668248" y="2365695"/>
            <a:ext cx="4765945" cy="24929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Detections tab is a preview of threats that happen over</a:t>
            </a:r>
          </a:p>
          <a:p>
            <a:r>
              <a:rPr lang="en-US" sz="1200" dirty="0">
                <a:latin typeface="Times New Roman" panose="02020603050405020304" pitchFamily="18" charset="0"/>
                <a:cs typeface="Times New Roman" panose="02020603050405020304" pitchFamily="18" charset="0"/>
              </a:rPr>
              <a:t>The last 30 days. It shows what machine and the risk</a:t>
            </a:r>
          </a:p>
          <a:p>
            <a:r>
              <a:rPr lang="en-US" sz="1200" dirty="0">
                <a:latin typeface="Times New Roman" panose="02020603050405020304" pitchFamily="18" charset="0"/>
                <a:cs typeface="Times New Roman" panose="02020603050405020304" pitchFamily="18" charset="0"/>
              </a:rPr>
              <a:t>Level of the threat from 1-10. Click see all and it takes</a:t>
            </a:r>
          </a:p>
          <a:p>
            <a:r>
              <a:rPr lang="en-US" sz="1200" dirty="0">
                <a:latin typeface="Times New Roman" panose="02020603050405020304" pitchFamily="18" charset="0"/>
                <a:cs typeface="Times New Roman" panose="02020603050405020304" pitchFamily="18" charset="0"/>
              </a:rPr>
              <a:t>You to the bottom slide. Where you can investigate further.</a:t>
            </a:r>
          </a:p>
          <a:p>
            <a:r>
              <a:rPr lang="en-US" sz="1200" dirty="0">
                <a:latin typeface="Times New Roman" panose="02020603050405020304" pitchFamily="18" charset="0"/>
                <a:cs typeface="Times New Roman" panose="02020603050405020304" pitchFamily="18" charset="0"/>
              </a:rPr>
              <a:t>If the MDR feature is active on the customer account Sophos</a:t>
            </a:r>
          </a:p>
          <a:p>
            <a:r>
              <a:rPr lang="en-US" sz="1200" dirty="0">
                <a:latin typeface="Times New Roman" panose="02020603050405020304" pitchFamily="18" charset="0"/>
                <a:cs typeface="Times New Roman" panose="02020603050405020304" pitchFamily="18" charset="0"/>
              </a:rPr>
              <a:t>Will solve the risk and solve it for the user. IT will </a:t>
            </a:r>
          </a:p>
          <a:p>
            <a:r>
              <a:rPr lang="en-US" sz="1200" dirty="0">
                <a:latin typeface="Times New Roman" panose="02020603050405020304" pitchFamily="18" charset="0"/>
                <a:cs typeface="Times New Roman" panose="02020603050405020304" pitchFamily="18" charset="0"/>
              </a:rPr>
              <a:t>Also notify the administrator. MDR means: </a:t>
            </a:r>
            <a:r>
              <a:rPr lang="en-US" sz="1200" b="0" i="0" dirty="0">
                <a:solidFill>
                  <a:srgbClr val="202124"/>
                </a:solidFill>
                <a:effectLst/>
                <a:latin typeface="Times New Roman" panose="02020603050405020304" pitchFamily="18" charset="0"/>
                <a:cs typeface="Times New Roman" panose="02020603050405020304" pitchFamily="18" charset="0"/>
              </a:rPr>
              <a:t>An MDR solution provides access to both the tools and security expertise that an organization needs to protect itself against cyber threats. An MDR provider will offer round-the-clock network monitoring and incident investigation and response.</a:t>
            </a:r>
          </a:p>
          <a:p>
            <a:r>
              <a:rPr lang="en-US" sz="1200" dirty="0">
                <a:solidFill>
                  <a:srgbClr val="202124"/>
                </a:solidFill>
                <a:latin typeface="Times New Roman" panose="02020603050405020304" pitchFamily="18" charset="0"/>
                <a:cs typeface="Times New Roman" panose="02020603050405020304" pitchFamily="18" charset="0"/>
              </a:rPr>
              <a:t>The see all tab at the bottom will give you the option to filter detections 1hour, last 24hours, last 7days and last30 days. You can even create a custom range to display.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13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2F5AEA-3905-313A-8688-ADC4CC78572D}"/>
              </a:ext>
            </a:extLst>
          </p:cNvPr>
          <p:cNvSpPr>
            <a:spLocks noGrp="1"/>
          </p:cNvSpPr>
          <p:nvPr>
            <p:ph type="title"/>
          </p:nvPr>
        </p:nvSpPr>
        <p:spPr>
          <a:xfrm>
            <a:off x="477078" y="516836"/>
            <a:ext cx="3100136" cy="1960234"/>
          </a:xfrm>
        </p:spPr>
        <p:txBody>
          <a:bodyPr>
            <a:normAutofit/>
          </a:bodyPr>
          <a:lstStyle/>
          <a:p>
            <a:r>
              <a:rPr lang="en-US" sz="3700">
                <a:solidFill>
                  <a:srgbClr val="436D98"/>
                </a:solidFill>
              </a:rPr>
              <a:t>Threat Analysis Center - Live Discover</a:t>
            </a:r>
          </a:p>
        </p:txBody>
      </p:sp>
      <p:cxnSp>
        <p:nvCxnSpPr>
          <p:cNvPr id="25" name="Straight Connector 2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Graphical user interface, application&#10;&#10;Description automatically generated">
            <a:extLst>
              <a:ext uri="{FF2B5EF4-FFF2-40B4-BE49-F238E27FC236}">
                <a16:creationId xmlns:a16="http://schemas.microsoft.com/office/drawing/2014/main" id="{2CFADF1D-5CAE-CBDD-74B3-333D699228BE}"/>
              </a:ext>
            </a:extLst>
          </p:cNvPr>
          <p:cNvPicPr>
            <a:picLocks noGrp="1" noChangeAspect="1"/>
          </p:cNvPicPr>
          <p:nvPr>
            <p:ph idx="1"/>
          </p:nvPr>
        </p:nvPicPr>
        <p:blipFill>
          <a:blip r:embed="rId2"/>
          <a:stretch>
            <a:fillRect/>
          </a:stretch>
        </p:blipFill>
        <p:spPr>
          <a:xfrm>
            <a:off x="3865776" y="2491100"/>
            <a:ext cx="3756689" cy="3136306"/>
          </a:xfrm>
        </p:spPr>
      </p:pic>
      <p:pic>
        <p:nvPicPr>
          <p:cNvPr id="5" name="Content Placeholder 4" descr="Graphical user interface, text, application, email&#10;&#10;Description automatically generated">
            <a:extLst>
              <a:ext uri="{FF2B5EF4-FFF2-40B4-BE49-F238E27FC236}">
                <a16:creationId xmlns:a16="http://schemas.microsoft.com/office/drawing/2014/main" id="{8B6BD921-05B2-C97B-14ED-FA2371921BA9}"/>
              </a:ext>
            </a:extLst>
          </p:cNvPr>
          <p:cNvPicPr>
            <a:picLocks noChangeAspect="1"/>
          </p:cNvPicPr>
          <p:nvPr/>
        </p:nvPicPr>
        <p:blipFill>
          <a:blip r:embed="rId3"/>
          <a:stretch>
            <a:fillRect/>
          </a:stretch>
        </p:blipFill>
        <p:spPr>
          <a:xfrm>
            <a:off x="3856737" y="109876"/>
            <a:ext cx="3774769" cy="2367194"/>
          </a:xfrm>
          <a:prstGeom prst="rect">
            <a:avLst/>
          </a:prstGeom>
        </p:spPr>
      </p:pic>
      <p:pic>
        <p:nvPicPr>
          <p:cNvPr id="7" name="Content Placeholder 6" descr="Graphical user interface">
            <a:extLst>
              <a:ext uri="{FF2B5EF4-FFF2-40B4-BE49-F238E27FC236}">
                <a16:creationId xmlns:a16="http://schemas.microsoft.com/office/drawing/2014/main" id="{7C4DBC1E-7B01-A06B-3B57-0629CA0B4B89}"/>
              </a:ext>
            </a:extLst>
          </p:cNvPr>
          <p:cNvPicPr>
            <a:picLocks noChangeAspect="1"/>
          </p:cNvPicPr>
          <p:nvPr/>
        </p:nvPicPr>
        <p:blipFill>
          <a:blip r:embed="rId4"/>
          <a:stretch>
            <a:fillRect/>
          </a:stretch>
        </p:blipFill>
        <p:spPr>
          <a:xfrm>
            <a:off x="7631506" y="81495"/>
            <a:ext cx="4363479" cy="4348393"/>
          </a:xfrm>
          <a:prstGeom prst="rect">
            <a:avLst/>
          </a:prstGeom>
        </p:spPr>
      </p:pic>
      <p:sp>
        <p:nvSpPr>
          <p:cNvPr id="27" name="Rectangle 26">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a:extLst>
              <a:ext uri="{FF2B5EF4-FFF2-40B4-BE49-F238E27FC236}">
                <a16:creationId xmlns:a16="http://schemas.microsoft.com/office/drawing/2014/main" id="{0C66F697-73A9-5868-9904-FA86DEC6840C}"/>
              </a:ext>
            </a:extLst>
          </p:cNvPr>
          <p:cNvSpPr txBox="1"/>
          <p:nvPr/>
        </p:nvSpPr>
        <p:spPr>
          <a:xfrm>
            <a:off x="311438" y="2773764"/>
            <a:ext cx="3482895" cy="156966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Recent live discover on the home page show queries that have been perform in the environment. Click see all to get a better view.  Click new session and the threat analysis center display appears where you can create different queries. By choosing endpoint or data lake you get different options to build a query against an endpoint that you select from the bottom slide. Then click run. </a:t>
            </a:r>
          </a:p>
        </p:txBody>
      </p:sp>
      <p:sp>
        <p:nvSpPr>
          <p:cNvPr id="15" name="Arrow: Right 14">
            <a:extLst>
              <a:ext uri="{FF2B5EF4-FFF2-40B4-BE49-F238E27FC236}">
                <a16:creationId xmlns:a16="http://schemas.microsoft.com/office/drawing/2014/main" id="{79EAF011-5BA2-1A8D-09C0-62942B40196B}"/>
              </a:ext>
            </a:extLst>
          </p:cNvPr>
          <p:cNvSpPr/>
          <p:nvPr/>
        </p:nvSpPr>
        <p:spPr>
          <a:xfrm>
            <a:off x="6460621" y="109876"/>
            <a:ext cx="253362" cy="151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823516BE-C1C8-4C48-95F6-CAB5E16F3800}"/>
              </a:ext>
            </a:extLst>
          </p:cNvPr>
          <p:cNvSpPr/>
          <p:nvPr/>
        </p:nvSpPr>
        <p:spPr>
          <a:xfrm>
            <a:off x="7371483" y="315065"/>
            <a:ext cx="62468" cy="2017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8EAE228-7664-53CD-8736-6FD3E692E3E0}"/>
              </a:ext>
            </a:extLst>
          </p:cNvPr>
          <p:cNvSpPr/>
          <p:nvPr/>
        </p:nvSpPr>
        <p:spPr>
          <a:xfrm>
            <a:off x="9101271" y="2405642"/>
            <a:ext cx="343522" cy="3137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2545B836-B5C6-6EA5-95D5-C57DEA93BB82}"/>
              </a:ext>
            </a:extLst>
          </p:cNvPr>
          <p:cNvSpPr/>
          <p:nvPr/>
        </p:nvSpPr>
        <p:spPr>
          <a:xfrm>
            <a:off x="9444792" y="1093863"/>
            <a:ext cx="343521" cy="199610"/>
          </a:xfrm>
          <a:prstGeom prst="leftArrow">
            <a:avLst>
              <a:gd name="adj1" fmla="val 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E68BC7FF-E2A7-4D77-742E-CF2E08CA71CF}"/>
              </a:ext>
            </a:extLst>
          </p:cNvPr>
          <p:cNvSpPr/>
          <p:nvPr/>
        </p:nvSpPr>
        <p:spPr>
          <a:xfrm>
            <a:off x="4617406" y="2731941"/>
            <a:ext cx="356246" cy="1318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C2A2A499-7AA4-D83B-7B99-D4A415AFBAED}"/>
              </a:ext>
            </a:extLst>
          </p:cNvPr>
          <p:cNvSpPr/>
          <p:nvPr/>
        </p:nvSpPr>
        <p:spPr>
          <a:xfrm>
            <a:off x="4707600" y="4797227"/>
            <a:ext cx="175857" cy="2478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7C05323-4A80-57BC-FCA2-DF42EEE5DD56}"/>
              </a:ext>
            </a:extLst>
          </p:cNvPr>
          <p:cNvSpPr/>
          <p:nvPr/>
        </p:nvSpPr>
        <p:spPr>
          <a:xfrm>
            <a:off x="7007551" y="5329886"/>
            <a:ext cx="286129" cy="170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96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553F-8EB1-EC3B-555D-618B81F285CC}"/>
              </a:ext>
            </a:extLst>
          </p:cNvPr>
          <p:cNvSpPr>
            <a:spLocks noGrp="1"/>
          </p:cNvSpPr>
          <p:nvPr>
            <p:ph type="title"/>
          </p:nvPr>
        </p:nvSpPr>
        <p:spPr/>
        <p:txBody>
          <a:bodyPr/>
          <a:lstStyle/>
          <a:p>
            <a:r>
              <a:rPr lang="en-US" dirty="0"/>
              <a:t>Logs &amp; Reports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2E98328A-66EB-24C8-DC8B-4C791A5B50B8}"/>
              </a:ext>
            </a:extLst>
          </p:cNvPr>
          <p:cNvPicPr>
            <a:picLocks noGrp="1" noChangeAspect="1"/>
          </p:cNvPicPr>
          <p:nvPr>
            <p:ph idx="1"/>
          </p:nvPr>
        </p:nvPicPr>
        <p:blipFill>
          <a:blip r:embed="rId2"/>
          <a:stretch>
            <a:fillRect/>
          </a:stretch>
        </p:blipFill>
        <p:spPr>
          <a:xfrm>
            <a:off x="3615126" y="1912257"/>
            <a:ext cx="8343772" cy="3760788"/>
          </a:xfrm>
        </p:spPr>
      </p:pic>
      <p:sp>
        <p:nvSpPr>
          <p:cNvPr id="6" name="TextBox 5">
            <a:extLst>
              <a:ext uri="{FF2B5EF4-FFF2-40B4-BE49-F238E27FC236}">
                <a16:creationId xmlns:a16="http://schemas.microsoft.com/office/drawing/2014/main" id="{B400809D-3FF5-AC93-D3E5-C2A7812DA254}"/>
              </a:ext>
            </a:extLst>
          </p:cNvPr>
          <p:cNvSpPr txBox="1"/>
          <p:nvPr/>
        </p:nvSpPr>
        <p:spPr>
          <a:xfrm>
            <a:off x="83976" y="1912257"/>
            <a:ext cx="3377681" cy="175432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Log &amp; Reports have separate links to different type of logs. When a task is performed in Sophos it logs it in event logs. You can view report by filters on the event link. Cloud Optix is not support in Mata environment yet. Audit Logs record of all activities and changes made to the system. Data Loss Prevention show all activity triggered by data loss prevention rules. Live all activity in each live response session. </a:t>
            </a:r>
          </a:p>
        </p:txBody>
      </p:sp>
    </p:spTree>
    <p:extLst>
      <p:ext uri="{BB962C8B-B14F-4D97-AF65-F5344CB8AC3E}">
        <p14:creationId xmlns:p14="http://schemas.microsoft.com/office/powerpoint/2010/main" val="360424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9A77E7C-095C-F983-8ED3-49983CB2D162}"/>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Endpoint &amp; Server Protection</a:t>
            </a:r>
          </a:p>
        </p:txBody>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EAAD73BF-7892-2F43-9B3C-6DEDF0CFDC93}"/>
              </a:ext>
            </a:extLst>
          </p:cNvPr>
          <p:cNvPicPr>
            <a:picLocks noChangeAspect="1"/>
          </p:cNvPicPr>
          <p:nvPr/>
        </p:nvPicPr>
        <p:blipFill>
          <a:blip r:embed="rId2"/>
          <a:stretch>
            <a:fillRect/>
          </a:stretch>
        </p:blipFill>
        <p:spPr>
          <a:xfrm>
            <a:off x="5644975" y="121298"/>
            <a:ext cx="4992166" cy="6494106"/>
          </a:xfrm>
          <a:prstGeom prst="rect">
            <a:avLst/>
          </a:prstGeom>
        </p:spPr>
      </p:pic>
      <p:sp>
        <p:nvSpPr>
          <p:cNvPr id="6" name="TextBox 5">
            <a:extLst>
              <a:ext uri="{FF2B5EF4-FFF2-40B4-BE49-F238E27FC236}">
                <a16:creationId xmlns:a16="http://schemas.microsoft.com/office/drawing/2014/main" id="{650FEB02-8EF8-2EA0-6355-0AC84E3FD2B7}"/>
              </a:ext>
            </a:extLst>
          </p:cNvPr>
          <p:cNvSpPr txBox="1"/>
          <p:nvPr/>
        </p:nvSpPr>
        <p:spPr>
          <a:xfrm>
            <a:off x="571752" y="2700469"/>
            <a:ext cx="3005462" cy="1569660"/>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Endpoint &amp; Server Protection has many different reports and logs you can perform listed. Each link takes you to a different tab to filter and read different logs about virus, people, computer, phone and policies. The Unified Endpoint Management &amp; Sophos Intercept X for Mobile reports all phone, and tables managed or unmanaged. </a:t>
            </a:r>
          </a:p>
        </p:txBody>
      </p:sp>
    </p:spTree>
    <p:extLst>
      <p:ext uri="{BB962C8B-B14F-4D97-AF65-F5344CB8AC3E}">
        <p14:creationId xmlns:p14="http://schemas.microsoft.com/office/powerpoint/2010/main" val="373240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9432633-E7F8-AB06-AA36-F27DB655B942}"/>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Web Control Reports and Logs</a:t>
            </a:r>
          </a:p>
        </p:txBody>
      </p:sp>
      <p:cxnSp>
        <p:nvCxnSpPr>
          <p:cNvPr id="31" name="Straight Connector 3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10;&#10;Description automatically generated">
            <a:extLst>
              <a:ext uri="{FF2B5EF4-FFF2-40B4-BE49-F238E27FC236}">
                <a16:creationId xmlns:a16="http://schemas.microsoft.com/office/drawing/2014/main" id="{24CC34B1-783C-0C18-714A-606F9CED7EEC}"/>
              </a:ext>
            </a:extLst>
          </p:cNvPr>
          <p:cNvPicPr>
            <a:picLocks noGrp="1" noChangeAspect="1"/>
          </p:cNvPicPr>
          <p:nvPr>
            <p:ph idx="1"/>
          </p:nvPr>
        </p:nvPicPr>
        <p:blipFill>
          <a:blip r:embed="rId2"/>
          <a:stretch>
            <a:fillRect/>
          </a:stretch>
        </p:blipFill>
        <p:spPr>
          <a:xfrm>
            <a:off x="5282335" y="1616901"/>
            <a:ext cx="6275667" cy="3624197"/>
          </a:xfrm>
          <a:prstGeom prst="rect">
            <a:avLst/>
          </a:prstGeom>
        </p:spPr>
      </p:pic>
      <p:sp>
        <p:nvSpPr>
          <p:cNvPr id="3" name="TextBox 2">
            <a:extLst>
              <a:ext uri="{FF2B5EF4-FFF2-40B4-BE49-F238E27FC236}">
                <a16:creationId xmlns:a16="http://schemas.microsoft.com/office/drawing/2014/main" id="{04D20DE8-FC1C-AD88-99E5-09ACF5E372E9}"/>
              </a:ext>
            </a:extLst>
          </p:cNvPr>
          <p:cNvSpPr txBox="1"/>
          <p:nvPr/>
        </p:nvSpPr>
        <p:spPr>
          <a:xfrm>
            <a:off x="541632" y="3723658"/>
            <a:ext cx="3415500" cy="120032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The web control links describe who, what and when someone visit a site where malware is present. These links show blocked websites, people who ignore warning sign about website, number of times a person visit the site and who download the malware to their device. </a:t>
            </a:r>
          </a:p>
        </p:txBody>
      </p:sp>
    </p:spTree>
    <p:extLst>
      <p:ext uri="{BB962C8B-B14F-4D97-AF65-F5344CB8AC3E}">
        <p14:creationId xmlns:p14="http://schemas.microsoft.com/office/powerpoint/2010/main" val="297956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D717-23CD-F1B3-7BDC-0BA2BF345394}"/>
              </a:ext>
            </a:extLst>
          </p:cNvPr>
          <p:cNvSpPr>
            <a:spLocks noGrp="1"/>
          </p:cNvSpPr>
          <p:nvPr>
            <p:ph type="title"/>
          </p:nvPr>
        </p:nvSpPr>
        <p:spPr/>
        <p:txBody>
          <a:bodyPr/>
          <a:lstStyle/>
          <a:p>
            <a:r>
              <a:rPr lang="en-US" b="0" i="0" dirty="0">
                <a:solidFill>
                  <a:srgbClr val="334653"/>
                </a:solidFill>
                <a:effectLst/>
                <a:latin typeface="Inter"/>
              </a:rPr>
              <a:t>People in Sophos</a:t>
            </a:r>
            <a:br>
              <a:rPr lang="en-US" b="0" i="0" dirty="0">
                <a:solidFill>
                  <a:srgbClr val="334653"/>
                </a:solidFill>
                <a:effectLst/>
                <a:latin typeface="Inter"/>
              </a:rPr>
            </a:br>
            <a:endParaRPr lang="en-US" dirty="0"/>
          </a:p>
        </p:txBody>
      </p:sp>
      <p:pic>
        <p:nvPicPr>
          <p:cNvPr id="5" name="Content Placeholder 4" descr="Graphical user interface, table&#10;&#10;Description automatically generated">
            <a:extLst>
              <a:ext uri="{FF2B5EF4-FFF2-40B4-BE49-F238E27FC236}">
                <a16:creationId xmlns:a16="http://schemas.microsoft.com/office/drawing/2014/main" id="{0D14CAF5-7DCC-B3B4-7BC9-170870DB7146}"/>
              </a:ext>
            </a:extLst>
          </p:cNvPr>
          <p:cNvPicPr>
            <a:picLocks noGrp="1" noChangeAspect="1"/>
          </p:cNvPicPr>
          <p:nvPr>
            <p:ph idx="1"/>
          </p:nvPr>
        </p:nvPicPr>
        <p:blipFill>
          <a:blip r:embed="rId2"/>
          <a:stretch>
            <a:fillRect/>
          </a:stretch>
        </p:blipFill>
        <p:spPr>
          <a:xfrm>
            <a:off x="4049486" y="1977570"/>
            <a:ext cx="7418101" cy="4236617"/>
          </a:xfrm>
        </p:spPr>
      </p:pic>
      <p:sp>
        <p:nvSpPr>
          <p:cNvPr id="6" name="TextBox 5">
            <a:extLst>
              <a:ext uri="{FF2B5EF4-FFF2-40B4-BE49-F238E27FC236}">
                <a16:creationId xmlns:a16="http://schemas.microsoft.com/office/drawing/2014/main" id="{CA21041F-F0BC-7700-3F76-E44E3C2185B1}"/>
              </a:ext>
            </a:extLst>
          </p:cNvPr>
          <p:cNvSpPr txBox="1"/>
          <p:nvPr/>
        </p:nvSpPr>
        <p:spPr>
          <a:xfrm>
            <a:off x="1097280" y="1977570"/>
            <a:ext cx="2802916" cy="1015663"/>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people’s tab show users name, email, and last time a user was active. The drop-down tab has four different option to choose to see user details and profile within Sophos. </a:t>
            </a:r>
          </a:p>
        </p:txBody>
      </p:sp>
      <p:sp>
        <p:nvSpPr>
          <p:cNvPr id="7" name="Arrow: Left 6">
            <a:extLst>
              <a:ext uri="{FF2B5EF4-FFF2-40B4-BE49-F238E27FC236}">
                <a16:creationId xmlns:a16="http://schemas.microsoft.com/office/drawing/2014/main" id="{96EE3A24-4BF8-5E71-9470-A1694F060457}"/>
              </a:ext>
            </a:extLst>
          </p:cNvPr>
          <p:cNvSpPr/>
          <p:nvPr/>
        </p:nvSpPr>
        <p:spPr>
          <a:xfrm>
            <a:off x="4636007" y="2597920"/>
            <a:ext cx="312009" cy="258579"/>
          </a:xfrm>
          <a:prstGeom prst="leftArrow">
            <a:avLst>
              <a:gd name="adj1" fmla="val 50000"/>
              <a:gd name="adj2" fmla="val 53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625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0DA7D-9436-7596-B5B9-75F90BC1D31B}"/>
              </a:ext>
            </a:extLst>
          </p:cNvPr>
          <p:cNvSpPr>
            <a:spLocks noGrp="1"/>
          </p:cNvSpPr>
          <p:nvPr>
            <p:ph type="title"/>
          </p:nvPr>
        </p:nvSpPr>
        <p:spPr/>
        <p:txBody>
          <a:bodyPr/>
          <a:lstStyle/>
          <a:p>
            <a:r>
              <a:rPr lang="en-US" dirty="0"/>
              <a:t>Devices in Sophos</a:t>
            </a:r>
          </a:p>
        </p:txBody>
      </p:sp>
      <p:pic>
        <p:nvPicPr>
          <p:cNvPr id="5" name="Content Placeholder 4" descr="Graphical user interface, application&#10;&#10;Description automatically generated">
            <a:extLst>
              <a:ext uri="{FF2B5EF4-FFF2-40B4-BE49-F238E27FC236}">
                <a16:creationId xmlns:a16="http://schemas.microsoft.com/office/drawing/2014/main" id="{D79F7EB4-8CEA-7BB7-6D57-9A71F7EA73C2}"/>
              </a:ext>
            </a:extLst>
          </p:cNvPr>
          <p:cNvPicPr>
            <a:picLocks noGrp="1" noChangeAspect="1"/>
          </p:cNvPicPr>
          <p:nvPr>
            <p:ph idx="1"/>
          </p:nvPr>
        </p:nvPicPr>
        <p:blipFill>
          <a:blip r:embed="rId2"/>
          <a:stretch>
            <a:fillRect/>
          </a:stretch>
        </p:blipFill>
        <p:spPr>
          <a:xfrm>
            <a:off x="4160211" y="1968241"/>
            <a:ext cx="7682810" cy="3760788"/>
          </a:xfrm>
        </p:spPr>
      </p:pic>
      <p:sp>
        <p:nvSpPr>
          <p:cNvPr id="6" name="Arrow: Left 5">
            <a:extLst>
              <a:ext uri="{FF2B5EF4-FFF2-40B4-BE49-F238E27FC236}">
                <a16:creationId xmlns:a16="http://schemas.microsoft.com/office/drawing/2014/main" id="{D91B44DF-AB3A-6FCC-DB62-31A8A19E8D81}"/>
              </a:ext>
            </a:extLst>
          </p:cNvPr>
          <p:cNvSpPr/>
          <p:nvPr/>
        </p:nvSpPr>
        <p:spPr>
          <a:xfrm>
            <a:off x="7682583" y="2358640"/>
            <a:ext cx="179548" cy="1611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FE86DDCC-F329-72B1-4F3A-86924A29DB58}"/>
              </a:ext>
            </a:extLst>
          </p:cNvPr>
          <p:cNvSpPr/>
          <p:nvPr/>
        </p:nvSpPr>
        <p:spPr>
          <a:xfrm>
            <a:off x="8535738" y="2801597"/>
            <a:ext cx="179548" cy="1611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7E37F8-7FBB-56EB-7229-8FBA9C774B6D}"/>
              </a:ext>
            </a:extLst>
          </p:cNvPr>
          <p:cNvSpPr txBox="1"/>
          <p:nvPr/>
        </p:nvSpPr>
        <p:spPr>
          <a:xfrm>
            <a:off x="0" y="1888621"/>
            <a:ext cx="4160211" cy="138499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devices in Sophos are computers, Servers, mobile devices and unmanaged devices. You can click on each tab and display devices under the category. You can also filter the list by show all computers with Sophos installed, Sophos that need attention and the status of that machine. This information can be used to correct any issue with that device or further the investigation with a specific live query. </a:t>
            </a:r>
          </a:p>
        </p:txBody>
      </p:sp>
    </p:spTree>
    <p:extLst>
      <p:ext uri="{BB962C8B-B14F-4D97-AF65-F5344CB8AC3E}">
        <p14:creationId xmlns:p14="http://schemas.microsoft.com/office/powerpoint/2010/main" val="2802206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28571-B58A-0697-FC9B-429F8395F740}"/>
              </a:ext>
            </a:extLst>
          </p:cNvPr>
          <p:cNvSpPr>
            <a:spLocks noGrp="1"/>
          </p:cNvSpPr>
          <p:nvPr>
            <p:ph type="title"/>
          </p:nvPr>
        </p:nvSpPr>
        <p:spPr>
          <a:xfrm>
            <a:off x="878911" y="102637"/>
            <a:ext cx="3177847" cy="1651517"/>
          </a:xfrm>
        </p:spPr>
        <p:txBody>
          <a:bodyPr>
            <a:normAutofit/>
          </a:bodyPr>
          <a:lstStyle/>
          <a:p>
            <a:r>
              <a:rPr lang="en-US" sz="4000" dirty="0"/>
              <a:t>Global Settings</a:t>
            </a:r>
          </a:p>
        </p:txBody>
      </p:sp>
      <p:cxnSp>
        <p:nvCxnSpPr>
          <p:cNvPr id="14" name="Straight Connector 1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Table&#10;&#10;Description automatically generated">
            <a:extLst>
              <a:ext uri="{FF2B5EF4-FFF2-40B4-BE49-F238E27FC236}">
                <a16:creationId xmlns:a16="http://schemas.microsoft.com/office/drawing/2014/main" id="{60273A36-2F34-2DA6-532C-E10FEEAA8DE2}"/>
              </a:ext>
            </a:extLst>
          </p:cNvPr>
          <p:cNvPicPr>
            <a:picLocks noGrp="1" noChangeAspect="1"/>
          </p:cNvPicPr>
          <p:nvPr>
            <p:ph idx="1"/>
          </p:nvPr>
        </p:nvPicPr>
        <p:blipFill>
          <a:blip r:embed="rId2"/>
          <a:stretch>
            <a:fillRect/>
          </a:stretch>
        </p:blipFill>
        <p:spPr>
          <a:xfrm>
            <a:off x="6096000" y="2927995"/>
            <a:ext cx="2931895" cy="3228975"/>
          </a:xfrm>
        </p:spPr>
      </p:pic>
      <p:pic>
        <p:nvPicPr>
          <p:cNvPr id="5" name="Content Placeholder 4" descr="Graphical user interface, text, application, email&#10;&#10;Description automatically generated">
            <a:extLst>
              <a:ext uri="{FF2B5EF4-FFF2-40B4-BE49-F238E27FC236}">
                <a16:creationId xmlns:a16="http://schemas.microsoft.com/office/drawing/2014/main" id="{8BEE0D96-91B9-A6A1-9658-E68EC6C93C52}"/>
              </a:ext>
            </a:extLst>
          </p:cNvPr>
          <p:cNvPicPr>
            <a:picLocks noChangeAspect="1"/>
          </p:cNvPicPr>
          <p:nvPr/>
        </p:nvPicPr>
        <p:blipFill>
          <a:blip r:embed="rId3"/>
          <a:stretch>
            <a:fillRect/>
          </a:stretch>
        </p:blipFill>
        <p:spPr>
          <a:xfrm>
            <a:off x="5299440" y="33120"/>
            <a:ext cx="6892560" cy="2894875"/>
          </a:xfrm>
          <a:prstGeom prst="rect">
            <a:avLst/>
          </a:prstGeom>
        </p:spPr>
      </p:pic>
      <p:sp>
        <p:nvSpPr>
          <p:cNvPr id="16" name="Rectangle 1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Graphical user interface, text, application, email&#10;&#10;Description automatically generated">
            <a:extLst>
              <a:ext uri="{FF2B5EF4-FFF2-40B4-BE49-F238E27FC236}">
                <a16:creationId xmlns:a16="http://schemas.microsoft.com/office/drawing/2014/main" id="{894CC116-33F8-0035-EFC9-C1E6BE6207E1}"/>
              </a:ext>
            </a:extLst>
          </p:cNvPr>
          <p:cNvPicPr>
            <a:picLocks noChangeAspect="1"/>
          </p:cNvPicPr>
          <p:nvPr/>
        </p:nvPicPr>
        <p:blipFill>
          <a:blip r:embed="rId4"/>
          <a:stretch>
            <a:fillRect/>
          </a:stretch>
        </p:blipFill>
        <p:spPr>
          <a:xfrm>
            <a:off x="9067207" y="5579706"/>
            <a:ext cx="3164104" cy="821095"/>
          </a:xfrm>
          <a:prstGeom prst="rect">
            <a:avLst/>
          </a:prstGeom>
        </p:spPr>
      </p:pic>
      <p:pic>
        <p:nvPicPr>
          <p:cNvPr id="15" name="Picture 14" descr="Text&#10;&#10;Description automatically generated with low confidence">
            <a:extLst>
              <a:ext uri="{FF2B5EF4-FFF2-40B4-BE49-F238E27FC236}">
                <a16:creationId xmlns:a16="http://schemas.microsoft.com/office/drawing/2014/main" id="{59C92621-EF17-B27A-951F-333ED3EF3DAE}"/>
              </a:ext>
            </a:extLst>
          </p:cNvPr>
          <p:cNvPicPr>
            <a:picLocks noChangeAspect="1"/>
          </p:cNvPicPr>
          <p:nvPr/>
        </p:nvPicPr>
        <p:blipFill>
          <a:blip r:embed="rId5"/>
          <a:stretch>
            <a:fillRect/>
          </a:stretch>
        </p:blipFill>
        <p:spPr>
          <a:xfrm>
            <a:off x="9106516" y="2986515"/>
            <a:ext cx="2931896" cy="2658506"/>
          </a:xfrm>
          <a:prstGeom prst="rect">
            <a:avLst/>
          </a:prstGeom>
        </p:spPr>
      </p:pic>
      <p:sp>
        <p:nvSpPr>
          <p:cNvPr id="18" name="TextBox 17">
            <a:extLst>
              <a:ext uri="{FF2B5EF4-FFF2-40B4-BE49-F238E27FC236}">
                <a16:creationId xmlns:a16="http://schemas.microsoft.com/office/drawing/2014/main" id="{DD068B14-800B-371F-B6F4-AF156FEC8899}"/>
              </a:ext>
            </a:extLst>
          </p:cNvPr>
          <p:cNvSpPr txBox="1"/>
          <p:nvPr/>
        </p:nvSpPr>
        <p:spPr>
          <a:xfrm>
            <a:off x="259504" y="2556542"/>
            <a:ext cx="4416660"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global settings page is a list of categories where the administrator can configure the Sophos environment. Each link has a description detailing the function of the link. Click the link and configure to address your administration needs.   </a:t>
            </a:r>
          </a:p>
        </p:txBody>
      </p:sp>
    </p:spTree>
    <p:extLst>
      <p:ext uri="{BB962C8B-B14F-4D97-AF65-F5344CB8AC3E}">
        <p14:creationId xmlns:p14="http://schemas.microsoft.com/office/powerpoint/2010/main" val="2323905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1574-4A06-44E2-D2E1-71AC5771EC99}"/>
              </a:ext>
            </a:extLst>
          </p:cNvPr>
          <p:cNvSpPr>
            <a:spLocks noGrp="1"/>
          </p:cNvSpPr>
          <p:nvPr>
            <p:ph type="title"/>
          </p:nvPr>
        </p:nvSpPr>
        <p:spPr/>
        <p:txBody>
          <a:bodyPr/>
          <a:lstStyle/>
          <a:p>
            <a:r>
              <a:rPr lang="en-US" dirty="0"/>
              <a:t>Account Health Check</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EBE23B0-6CF1-74C3-8A58-DDC7C0623767}"/>
              </a:ext>
            </a:extLst>
          </p:cNvPr>
          <p:cNvPicPr>
            <a:picLocks noGrp="1" noChangeAspect="1"/>
          </p:cNvPicPr>
          <p:nvPr>
            <p:ph idx="1"/>
          </p:nvPr>
        </p:nvPicPr>
        <p:blipFill>
          <a:blip r:embed="rId2"/>
          <a:stretch>
            <a:fillRect/>
          </a:stretch>
        </p:blipFill>
        <p:spPr>
          <a:xfrm>
            <a:off x="3803848" y="1910975"/>
            <a:ext cx="8388151" cy="4453965"/>
          </a:xfrm>
        </p:spPr>
      </p:pic>
      <p:sp>
        <p:nvSpPr>
          <p:cNvPr id="6" name="TextBox 5">
            <a:extLst>
              <a:ext uri="{FF2B5EF4-FFF2-40B4-BE49-F238E27FC236}">
                <a16:creationId xmlns:a16="http://schemas.microsoft.com/office/drawing/2014/main" id="{E32FECCB-3679-C449-30C9-E8468235C69A}"/>
              </a:ext>
            </a:extLst>
          </p:cNvPr>
          <p:cNvSpPr txBox="1"/>
          <p:nvPr/>
        </p:nvSpPr>
        <p:spPr>
          <a:xfrm>
            <a:off x="98612" y="1910975"/>
            <a:ext cx="3594847"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Account Health Check is a page where an admin can check to see if there are any error within Sophos that need to be fix. The page display errors and the ability to click to go straight to the location of the error.  </a:t>
            </a:r>
          </a:p>
        </p:txBody>
      </p:sp>
    </p:spTree>
    <p:extLst>
      <p:ext uri="{BB962C8B-B14F-4D97-AF65-F5344CB8AC3E}">
        <p14:creationId xmlns:p14="http://schemas.microsoft.com/office/powerpoint/2010/main" val="2721235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ACD17-D33A-1CAA-248B-9C2F86D0F6B7}"/>
              </a:ext>
            </a:extLst>
          </p:cNvPr>
          <p:cNvSpPr>
            <a:spLocks noGrp="1"/>
          </p:cNvSpPr>
          <p:nvPr>
            <p:ph type="title"/>
          </p:nvPr>
        </p:nvSpPr>
        <p:spPr>
          <a:xfrm>
            <a:off x="878911" y="643468"/>
            <a:ext cx="3177847" cy="1674180"/>
          </a:xfrm>
        </p:spPr>
        <p:txBody>
          <a:bodyPr>
            <a:normAutofit/>
          </a:bodyPr>
          <a:lstStyle/>
          <a:p>
            <a:r>
              <a:rPr lang="en-US" sz="4000"/>
              <a:t>Protect Devices</a:t>
            </a:r>
          </a:p>
        </p:txBody>
      </p:sp>
      <p:cxnSp>
        <p:nvCxnSpPr>
          <p:cNvPr id="16" name="Straight Connector 1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descr="Graphical user interface, text, application, email&#10;&#10;Description automatically generated">
            <a:extLst>
              <a:ext uri="{FF2B5EF4-FFF2-40B4-BE49-F238E27FC236}">
                <a16:creationId xmlns:a16="http://schemas.microsoft.com/office/drawing/2014/main" id="{15896A40-C84A-A5F8-1007-75AFF50F5169}"/>
              </a:ext>
            </a:extLst>
          </p:cNvPr>
          <p:cNvPicPr>
            <a:picLocks noGrp="1" noChangeAspect="1"/>
          </p:cNvPicPr>
          <p:nvPr>
            <p:ph idx="1"/>
          </p:nvPr>
        </p:nvPicPr>
        <p:blipFill>
          <a:blip r:embed="rId2"/>
          <a:stretch>
            <a:fillRect/>
          </a:stretch>
        </p:blipFill>
        <p:spPr>
          <a:xfrm>
            <a:off x="4441374" y="3666931"/>
            <a:ext cx="7750625" cy="2577915"/>
          </a:xfrm>
        </p:spPr>
      </p:pic>
      <p:pic>
        <p:nvPicPr>
          <p:cNvPr id="7" name="Content Placeholder 6" descr="Graphical user interface, text, application, email&#10;&#10;Description automatically generated">
            <a:extLst>
              <a:ext uri="{FF2B5EF4-FFF2-40B4-BE49-F238E27FC236}">
                <a16:creationId xmlns:a16="http://schemas.microsoft.com/office/drawing/2014/main" id="{2D26B014-A4C8-5089-0F0B-96B0CA2852BC}"/>
              </a:ext>
            </a:extLst>
          </p:cNvPr>
          <p:cNvPicPr>
            <a:picLocks noChangeAspect="1"/>
          </p:cNvPicPr>
          <p:nvPr/>
        </p:nvPicPr>
        <p:blipFill>
          <a:blip r:embed="rId3"/>
          <a:stretch>
            <a:fillRect/>
          </a:stretch>
        </p:blipFill>
        <p:spPr>
          <a:xfrm>
            <a:off x="4441375" y="0"/>
            <a:ext cx="7750625" cy="3666931"/>
          </a:xfrm>
          <a:prstGeom prst="rect">
            <a:avLst/>
          </a:prstGeom>
        </p:spPr>
      </p:pic>
      <p:sp>
        <p:nvSpPr>
          <p:cNvPr id="18"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9B60E99A-2A64-EB85-25EA-F0ADA5CE1DA6}"/>
              </a:ext>
            </a:extLst>
          </p:cNvPr>
          <p:cNvSpPr txBox="1"/>
          <p:nvPr/>
        </p:nvSpPr>
        <p:spPr>
          <a:xfrm>
            <a:off x="251926" y="2478513"/>
            <a:ext cx="3872205" cy="1015663"/>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Protect Devices page provides software for each device on the network to protect. Each device has its own installer to download from this website. You can even setup Cloud Optix, Hyper-V, ESXI environment and Virtual Firewall from this portal. </a:t>
            </a:r>
          </a:p>
        </p:txBody>
      </p:sp>
    </p:spTree>
    <p:extLst>
      <p:ext uri="{BB962C8B-B14F-4D97-AF65-F5344CB8AC3E}">
        <p14:creationId xmlns:p14="http://schemas.microsoft.com/office/powerpoint/2010/main" val="70007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7636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dirty="0">
                <a:solidFill>
                  <a:srgbClr val="FFFFFF"/>
                </a:solidFill>
              </a:rPr>
              <a:t>Sophos Dashboard</a:t>
            </a:r>
          </a:p>
        </p:txBody>
      </p:sp>
      <p:cxnSp>
        <p:nvCxnSpPr>
          <p:cNvPr id="17" name="Straight Connector 1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A488DF-3527-9D33-BCE9-F1464D012508}"/>
              </a:ext>
            </a:extLst>
          </p:cNvPr>
          <p:cNvSpPr txBox="1"/>
          <p:nvPr/>
        </p:nvSpPr>
        <p:spPr>
          <a:xfrm>
            <a:off x="571752" y="2799654"/>
            <a:ext cx="3005462" cy="3189665"/>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200" dirty="0">
                <a:solidFill>
                  <a:srgbClr val="FFFFFF"/>
                </a:solidFill>
                <a:latin typeface="Times New Roman" panose="02020603050405020304" pitchFamily="18" charset="0"/>
                <a:cs typeface="Times New Roman" panose="02020603050405020304" pitchFamily="18" charset="0"/>
              </a:rPr>
              <a:t>The Dashboard tab displays the alerts in category High Medium and low. A High alert must be investigated first and fast. It could be Sophos on endpoint needs updating or not reporting. Or it could be a virus of a folder or document. Medium alert could be PUA (Potentially Unwanted Application) Some of these alert are legit application that needs to be on the exclude list. So, Sophos won’t block it. Low Alerts could be Sophos hasn’t seen the device in a long time. </a:t>
            </a: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a:p>
            <a:pPr>
              <a:lnSpc>
                <a:spcPct val="90000"/>
              </a:lnSpc>
              <a:spcAft>
                <a:spcPts val="600"/>
              </a:spcAft>
              <a:buFont typeface="Calibri" panose="020F0502020204030204" pitchFamily="34" charset="0"/>
            </a:pPr>
            <a:endParaRPr lang="en-US" sz="1500" dirty="0">
              <a:solidFill>
                <a:srgbClr val="FFFFFF"/>
              </a:solidFill>
            </a:endParaRPr>
          </a:p>
        </p:txBody>
      </p:sp>
      <p:pic>
        <p:nvPicPr>
          <p:cNvPr id="7" name="Content Placeholder 6" descr="Graphical user interface, application, email, website&#10;&#10;Description automatically generated">
            <a:extLst>
              <a:ext uri="{FF2B5EF4-FFF2-40B4-BE49-F238E27FC236}">
                <a16:creationId xmlns:a16="http://schemas.microsoft.com/office/drawing/2014/main" id="{1A222338-8217-0D53-15A1-5B71C9E1C48D}"/>
              </a:ext>
            </a:extLst>
          </p:cNvPr>
          <p:cNvPicPr>
            <a:picLocks noGrp="1" noChangeAspect="1"/>
          </p:cNvPicPr>
          <p:nvPr>
            <p:ph idx="1"/>
          </p:nvPr>
        </p:nvPicPr>
        <p:blipFill>
          <a:blip r:embed="rId3"/>
          <a:stretch>
            <a:fillRect/>
          </a:stretch>
        </p:blipFill>
        <p:spPr>
          <a:xfrm>
            <a:off x="4742017" y="1890934"/>
            <a:ext cx="6798082" cy="3076132"/>
          </a:xfrm>
          <a:prstGeom prst="rect">
            <a:avLst/>
          </a:prstGeom>
        </p:spPr>
      </p:pic>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012A-F480-DEAD-2C80-357D4325BA43}"/>
              </a:ext>
            </a:extLst>
          </p:cNvPr>
          <p:cNvSpPr>
            <a:spLocks noGrp="1"/>
          </p:cNvSpPr>
          <p:nvPr>
            <p:ph type="title"/>
          </p:nvPr>
        </p:nvSpPr>
        <p:spPr/>
        <p:txBody>
          <a:bodyPr/>
          <a:lstStyle/>
          <a:p>
            <a:r>
              <a:rPr lang="en-US" b="0" i="0" dirty="0">
                <a:solidFill>
                  <a:srgbClr val="000000"/>
                </a:solidFill>
                <a:effectLst/>
                <a:latin typeface="Inter"/>
              </a:rPr>
              <a:t>Devices and users: summary</a:t>
            </a:r>
            <a:endParaRPr lang="en-US" dirty="0"/>
          </a:p>
        </p:txBody>
      </p:sp>
      <p:sp>
        <p:nvSpPr>
          <p:cNvPr id="6" name="Arrow: Right 5">
            <a:extLst>
              <a:ext uri="{FF2B5EF4-FFF2-40B4-BE49-F238E27FC236}">
                <a16:creationId xmlns:a16="http://schemas.microsoft.com/office/drawing/2014/main" id="{40C0BC20-1E87-E8A3-6D9A-7544867BB771}"/>
              </a:ext>
            </a:extLst>
          </p:cNvPr>
          <p:cNvSpPr/>
          <p:nvPr/>
        </p:nvSpPr>
        <p:spPr>
          <a:xfrm>
            <a:off x="3093577" y="2597921"/>
            <a:ext cx="653667" cy="452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D5C28A-3A71-9C70-945F-4ECC1753FAC4}"/>
              </a:ext>
            </a:extLst>
          </p:cNvPr>
          <p:cNvSpPr txBox="1"/>
          <p:nvPr/>
        </p:nvSpPr>
        <p:spPr>
          <a:xfrm>
            <a:off x="672298" y="1865683"/>
            <a:ext cx="2127902" cy="3508653"/>
          </a:xfrm>
          <a:prstGeom prst="rect">
            <a:avLst/>
          </a:prstGeom>
          <a:noFill/>
        </p:spPr>
        <p:txBody>
          <a:bodyPr wrap="square" rtlCol="0">
            <a:spAutoFit/>
          </a:bodyPr>
          <a:lstStyle/>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Click the users tab indicate by the orange arrow and it shows active, inactive 2+ weeks, inactive 2+mouths and no device. User that has Sophos installed on their device and login regularly it will show activity. Users that have not been login for 2weeks or 2months it will show inactive. Lastly No Devices will show users with no devices. All the users are tied to active directory and other databases. </a:t>
            </a:r>
          </a:p>
          <a:p>
            <a:endParaRPr lang="en-US" sz="12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Click the See Report Tab refer to Logs &amp; Reports Slide</a:t>
            </a:r>
          </a:p>
          <a:p>
            <a:endParaRPr lang="en-US" dirty="0"/>
          </a:p>
        </p:txBody>
      </p:sp>
      <p:pic>
        <p:nvPicPr>
          <p:cNvPr id="11" name="Content Placeholder 10" descr="Graphical user interface, application&#10;&#10;Description automatically generated">
            <a:extLst>
              <a:ext uri="{FF2B5EF4-FFF2-40B4-BE49-F238E27FC236}">
                <a16:creationId xmlns:a16="http://schemas.microsoft.com/office/drawing/2014/main" id="{2791E26D-FA2E-F855-8197-6D81F26DD8B2}"/>
              </a:ext>
            </a:extLst>
          </p:cNvPr>
          <p:cNvPicPr>
            <a:picLocks noGrp="1" noChangeAspect="1"/>
          </p:cNvPicPr>
          <p:nvPr>
            <p:ph idx="1"/>
          </p:nvPr>
        </p:nvPicPr>
        <p:blipFill>
          <a:blip r:embed="rId2"/>
          <a:stretch>
            <a:fillRect/>
          </a:stretch>
        </p:blipFill>
        <p:spPr>
          <a:xfrm>
            <a:off x="2988208" y="1865683"/>
            <a:ext cx="7791450" cy="3400425"/>
          </a:xfrm>
        </p:spPr>
      </p:pic>
      <p:sp>
        <p:nvSpPr>
          <p:cNvPr id="12" name="Arrow: Right 11">
            <a:extLst>
              <a:ext uri="{FF2B5EF4-FFF2-40B4-BE49-F238E27FC236}">
                <a16:creationId xmlns:a16="http://schemas.microsoft.com/office/drawing/2014/main" id="{F364A7EF-07A5-7B25-7078-6191937B5F93}"/>
              </a:ext>
            </a:extLst>
          </p:cNvPr>
          <p:cNvSpPr/>
          <p:nvPr/>
        </p:nvSpPr>
        <p:spPr>
          <a:xfrm>
            <a:off x="3046487" y="2339753"/>
            <a:ext cx="65366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6F04FCC6-710B-0307-8852-8D7AA3A69741}"/>
              </a:ext>
            </a:extLst>
          </p:cNvPr>
          <p:cNvSpPr/>
          <p:nvPr/>
        </p:nvSpPr>
        <p:spPr>
          <a:xfrm>
            <a:off x="9656748" y="1410055"/>
            <a:ext cx="467540" cy="580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76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C244-B84C-FC49-A591-9A11E598E935}"/>
              </a:ext>
            </a:extLst>
          </p:cNvPr>
          <p:cNvSpPr>
            <a:spLocks noGrp="1"/>
          </p:cNvSpPr>
          <p:nvPr>
            <p:ph type="title"/>
          </p:nvPr>
        </p:nvSpPr>
        <p:spPr>
          <a:xfrm>
            <a:off x="1066800" y="546931"/>
            <a:ext cx="10058400" cy="1167355"/>
          </a:xfrm>
        </p:spPr>
        <p:txBody>
          <a:bodyPr>
            <a:normAutofit/>
          </a:bodyPr>
          <a:lstStyle/>
          <a:p>
            <a:r>
              <a:rPr lang="en-US" b="0" i="0" dirty="0">
                <a:solidFill>
                  <a:srgbClr val="000000"/>
                </a:solidFill>
                <a:effectLst/>
                <a:latin typeface="Inter"/>
              </a:rPr>
              <a:t>Devices and users: summary</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63B17B3A-4D37-5FCE-A67C-8FDA6A62C2C2}"/>
              </a:ext>
            </a:extLst>
          </p:cNvPr>
          <p:cNvPicPr>
            <a:picLocks noGrp="1" noChangeAspect="1"/>
          </p:cNvPicPr>
          <p:nvPr>
            <p:ph idx="1"/>
          </p:nvPr>
        </p:nvPicPr>
        <p:blipFill>
          <a:blip r:embed="rId2"/>
          <a:stretch>
            <a:fillRect/>
          </a:stretch>
        </p:blipFill>
        <p:spPr>
          <a:xfrm>
            <a:off x="3751603" y="1845144"/>
            <a:ext cx="7516762" cy="3765154"/>
          </a:xfrm>
        </p:spPr>
      </p:pic>
      <p:sp>
        <p:nvSpPr>
          <p:cNvPr id="6" name="TextBox 5">
            <a:extLst>
              <a:ext uri="{FF2B5EF4-FFF2-40B4-BE49-F238E27FC236}">
                <a16:creationId xmlns:a16="http://schemas.microsoft.com/office/drawing/2014/main" id="{5641006C-A73D-265D-EE39-8EF8693FDB66}"/>
              </a:ext>
            </a:extLst>
          </p:cNvPr>
          <p:cNvSpPr txBox="1"/>
          <p:nvPr/>
        </p:nvSpPr>
        <p:spPr>
          <a:xfrm>
            <a:off x="1182253" y="1931350"/>
            <a:ext cx="2569349"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device tab indicate by the orange arrow and it shows active, inactive 2+ weeks, inactive 2+mouths and not protected. Devices that has Sophos installed on their device and it will report back to Sophos Central for updates. If it doesn’t it will show inactive. The red dot indicates not protected meaning Sophos is not installed.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lumMod val="95000"/>
                  <a:lumOff val="5000"/>
                </a:srgbClr>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See Report Tab refer to Logs &amp; Reports Slide</a:t>
            </a:r>
          </a:p>
        </p:txBody>
      </p:sp>
      <p:sp>
        <p:nvSpPr>
          <p:cNvPr id="7" name="Arrow: Right 6">
            <a:extLst>
              <a:ext uri="{FF2B5EF4-FFF2-40B4-BE49-F238E27FC236}">
                <a16:creationId xmlns:a16="http://schemas.microsoft.com/office/drawing/2014/main" id="{B376F6B2-F91F-CCC3-E361-796BBB9912C8}"/>
              </a:ext>
            </a:extLst>
          </p:cNvPr>
          <p:cNvSpPr/>
          <p:nvPr/>
        </p:nvSpPr>
        <p:spPr>
          <a:xfrm>
            <a:off x="3751602" y="2433739"/>
            <a:ext cx="420558" cy="266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84EAE5B7-E999-DE7F-AB15-87047FF29AAE}"/>
              </a:ext>
            </a:extLst>
          </p:cNvPr>
          <p:cNvSpPr/>
          <p:nvPr/>
        </p:nvSpPr>
        <p:spPr>
          <a:xfrm>
            <a:off x="10203679" y="1606609"/>
            <a:ext cx="313716" cy="502407"/>
          </a:xfrm>
          <a:prstGeom prst="downArrow">
            <a:avLst>
              <a:gd name="adj1" fmla="val 6058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651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D88B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1B18831-5A4B-BAEC-4C34-64E52026E22D}"/>
              </a:ext>
            </a:extLst>
          </p:cNvPr>
          <p:cNvSpPr>
            <a:spLocks noGrp="1"/>
          </p:cNvSpPr>
          <p:nvPr>
            <p:ph idx="1"/>
          </p:nvPr>
        </p:nvSpPr>
        <p:spPr>
          <a:xfrm>
            <a:off x="571752" y="94004"/>
            <a:ext cx="3005462" cy="5895315"/>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Speak Pro"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lumMod val="95000"/>
                  <a:lumOff val="5000"/>
                </a:srgbClr>
              </a:solidFill>
              <a:latin typeface="Speak Pro"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phone tab indicate by the orange arrow and it shows Managed or Unmanaged Unified Endpoint.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lumMod val="95000"/>
                    <a:lumOff val="5000"/>
                  </a:srgbClr>
                </a:solidFill>
                <a:latin typeface="Times New Roman" panose="02020603050405020304" pitchFamily="18" charset="0"/>
                <a:cs typeface="Times New Roman" panose="02020603050405020304" pitchFamily="18" charset="0"/>
              </a:rPr>
              <a:t>The blue dot means Sophos is installed and the red dot means Sophos is not installed. The next image is showing what kind of device Sophos is installed on it. </a:t>
            </a:r>
            <a:r>
              <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See Report Tab refer to Logs &amp; Reports Slide</a:t>
            </a:r>
          </a:p>
          <a:p>
            <a:endParaRPr lang="en-US" sz="1800" dirty="0">
              <a:solidFill>
                <a:srgbClr val="FFFFFF"/>
              </a:solidFill>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C4E5D799-6CF1-049B-C45B-48387412C9E9}"/>
              </a:ext>
            </a:extLst>
          </p:cNvPr>
          <p:cNvPicPr>
            <a:picLocks noChangeAspect="1"/>
          </p:cNvPicPr>
          <p:nvPr/>
        </p:nvPicPr>
        <p:blipFill>
          <a:blip r:embed="rId2"/>
          <a:stretch>
            <a:fillRect/>
          </a:stretch>
        </p:blipFill>
        <p:spPr>
          <a:xfrm>
            <a:off x="4237285" y="1989870"/>
            <a:ext cx="7003369" cy="2812866"/>
          </a:xfrm>
          <a:prstGeom prst="rect">
            <a:avLst/>
          </a:prstGeom>
        </p:spPr>
      </p:pic>
      <p:sp>
        <p:nvSpPr>
          <p:cNvPr id="8" name="TextBox 7">
            <a:extLst>
              <a:ext uri="{FF2B5EF4-FFF2-40B4-BE49-F238E27FC236}">
                <a16:creationId xmlns:a16="http://schemas.microsoft.com/office/drawing/2014/main" id="{03CAB837-694D-E995-00A9-A746C5BB4338}"/>
              </a:ext>
            </a:extLst>
          </p:cNvPr>
          <p:cNvSpPr txBox="1"/>
          <p:nvPr/>
        </p:nvSpPr>
        <p:spPr>
          <a:xfrm>
            <a:off x="4315627" y="1179320"/>
            <a:ext cx="7304622" cy="800219"/>
          </a:xfrm>
          <a:prstGeom prst="rect">
            <a:avLst/>
          </a:prstGeom>
          <a:noFill/>
        </p:spPr>
        <p:txBody>
          <a:bodyPr wrap="square" rtlCol="0">
            <a:spAutoFit/>
          </a:bodyPr>
          <a:lstStyle/>
          <a:p>
            <a:r>
              <a:rPr kumimoji="0" lang="en-US" sz="4600" b="0" i="0" u="none" strike="noStrike" kern="1200" cap="none" spc="-50" normalizeH="0" baseline="0" noProof="0" dirty="0">
                <a:ln>
                  <a:noFill/>
                </a:ln>
                <a:solidFill>
                  <a:srgbClr val="000000"/>
                </a:solidFill>
                <a:effectLst/>
                <a:uLnTx/>
                <a:uFillTx/>
                <a:latin typeface="Inter"/>
                <a:ea typeface="+mj-ea"/>
                <a:cs typeface="+mj-cs"/>
              </a:rPr>
              <a:t>Devices and users: summary</a:t>
            </a:r>
            <a:endParaRPr lang="en-US" dirty="0"/>
          </a:p>
        </p:txBody>
      </p:sp>
      <p:sp>
        <p:nvSpPr>
          <p:cNvPr id="10" name="Arrow: Right 9">
            <a:extLst>
              <a:ext uri="{FF2B5EF4-FFF2-40B4-BE49-F238E27FC236}">
                <a16:creationId xmlns:a16="http://schemas.microsoft.com/office/drawing/2014/main" id="{01F51F67-D9B1-3B3E-D557-51E43C649A79}"/>
              </a:ext>
            </a:extLst>
          </p:cNvPr>
          <p:cNvSpPr/>
          <p:nvPr/>
        </p:nvSpPr>
        <p:spPr>
          <a:xfrm>
            <a:off x="4767433" y="2283982"/>
            <a:ext cx="596574" cy="2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91BC237-3585-6E57-68CC-BC409EC0090A}"/>
              </a:ext>
            </a:extLst>
          </p:cNvPr>
          <p:cNvSpPr/>
          <p:nvPr/>
        </p:nvSpPr>
        <p:spPr>
          <a:xfrm>
            <a:off x="9186728" y="1989870"/>
            <a:ext cx="722035" cy="2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application&#10;&#10;Description automatically generated">
            <a:extLst>
              <a:ext uri="{FF2B5EF4-FFF2-40B4-BE49-F238E27FC236}">
                <a16:creationId xmlns:a16="http://schemas.microsoft.com/office/drawing/2014/main" id="{AF72884F-4FDF-9D0A-3C7F-324A06375549}"/>
              </a:ext>
            </a:extLst>
          </p:cNvPr>
          <p:cNvPicPr>
            <a:picLocks noChangeAspect="1"/>
          </p:cNvPicPr>
          <p:nvPr/>
        </p:nvPicPr>
        <p:blipFill>
          <a:blip r:embed="rId3"/>
          <a:stretch>
            <a:fillRect/>
          </a:stretch>
        </p:blipFill>
        <p:spPr>
          <a:xfrm>
            <a:off x="4237285" y="4198240"/>
            <a:ext cx="6675694" cy="2518754"/>
          </a:xfrm>
          <a:prstGeom prst="rect">
            <a:avLst/>
          </a:prstGeom>
        </p:spPr>
      </p:pic>
    </p:spTree>
    <p:extLst>
      <p:ext uri="{BB962C8B-B14F-4D97-AF65-F5344CB8AC3E}">
        <p14:creationId xmlns:p14="http://schemas.microsoft.com/office/powerpoint/2010/main" val="180896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74AB-DFE2-499D-D6BC-46F5D0A4D637}"/>
              </a:ext>
            </a:extLst>
          </p:cNvPr>
          <p:cNvSpPr>
            <a:spLocks noGrp="1"/>
          </p:cNvSpPr>
          <p:nvPr>
            <p:ph type="title"/>
          </p:nvPr>
        </p:nvSpPr>
        <p:spPr/>
        <p:txBody>
          <a:bodyPr/>
          <a:lstStyle/>
          <a:p>
            <a:r>
              <a:rPr kumimoji="0" lang="en-US" sz="4600" b="0" i="0" u="none" strike="noStrike" kern="1200" cap="none" spc="-50" normalizeH="0" baseline="0" noProof="0" dirty="0">
                <a:ln>
                  <a:noFill/>
                </a:ln>
                <a:solidFill>
                  <a:srgbClr val="000000"/>
                </a:solidFill>
                <a:effectLst/>
                <a:uLnTx/>
                <a:uFillTx/>
                <a:latin typeface="Inter"/>
                <a:ea typeface="+mj-ea"/>
                <a:cs typeface="+mj-cs"/>
              </a:rPr>
              <a:t>Devices and users: summary</a:t>
            </a:r>
            <a:endParaRPr lang="en-US" dirty="0"/>
          </a:p>
        </p:txBody>
      </p:sp>
      <p:pic>
        <p:nvPicPr>
          <p:cNvPr id="5" name="Content Placeholder 4" descr="Graphical user interface, application, Teams&#10;&#10;Description automatically generated">
            <a:extLst>
              <a:ext uri="{FF2B5EF4-FFF2-40B4-BE49-F238E27FC236}">
                <a16:creationId xmlns:a16="http://schemas.microsoft.com/office/drawing/2014/main" id="{295E9BFF-DD75-D040-DE75-01006A880C3E}"/>
              </a:ext>
            </a:extLst>
          </p:cNvPr>
          <p:cNvPicPr>
            <a:picLocks noGrp="1" noChangeAspect="1"/>
          </p:cNvPicPr>
          <p:nvPr>
            <p:ph idx="1"/>
          </p:nvPr>
        </p:nvPicPr>
        <p:blipFill>
          <a:blip r:embed="rId2"/>
          <a:stretch>
            <a:fillRect/>
          </a:stretch>
        </p:blipFill>
        <p:spPr>
          <a:xfrm>
            <a:off x="3973183" y="1932710"/>
            <a:ext cx="7871196" cy="3760788"/>
          </a:xfrm>
        </p:spPr>
      </p:pic>
      <p:sp>
        <p:nvSpPr>
          <p:cNvPr id="6" name="TextBox 5">
            <a:extLst>
              <a:ext uri="{FF2B5EF4-FFF2-40B4-BE49-F238E27FC236}">
                <a16:creationId xmlns:a16="http://schemas.microsoft.com/office/drawing/2014/main" id="{F00119BA-FE30-35E9-9694-CF085CFA2EE4}"/>
              </a:ext>
            </a:extLst>
          </p:cNvPr>
          <p:cNvSpPr txBox="1"/>
          <p:nvPr/>
        </p:nvSpPr>
        <p:spPr>
          <a:xfrm>
            <a:off x="1191490" y="1932710"/>
            <a:ext cx="271549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server tab indicate by the orange arrow and it shows active, inactive 2+ weeks, inactive 2+mouths and not protected. Devices that has Sophos installed on their device and it will report back to Sophos Central for updates. If it doesn’t it will show inactive. The red dot indicates not protected meaning Sophos is not installed.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rPr>
              <a:t>Click the See Report Tab refer to Logs &amp; Reports Slide</a:t>
            </a:r>
            <a:endParaRPr kumimoji="0" lang="en-US" sz="1800" b="0" i="0" u="none" strike="noStrike" kern="1200" cap="none" spc="0" normalizeH="0" baseline="0" noProof="0" dirty="0">
              <a:ln>
                <a:noFill/>
              </a:ln>
              <a:solidFill>
                <a:srgbClr val="000000">
                  <a:lumMod val="95000"/>
                  <a:lumOff val="5000"/>
                </a:srgbClr>
              </a:solidFill>
              <a:effectLst/>
              <a:uLnTx/>
              <a:uFillTx/>
              <a:latin typeface="Times New Roman" panose="02020603050405020304" pitchFamily="18" charset="0"/>
              <a:cs typeface="Times New Roman" panose="02020603050405020304" pitchFamily="18" charset="0"/>
            </a:endParaRPr>
          </a:p>
        </p:txBody>
      </p:sp>
      <p:sp>
        <p:nvSpPr>
          <p:cNvPr id="8" name="Arrow: Left 7">
            <a:extLst>
              <a:ext uri="{FF2B5EF4-FFF2-40B4-BE49-F238E27FC236}">
                <a16:creationId xmlns:a16="http://schemas.microsoft.com/office/drawing/2014/main" id="{603D5F3A-10FB-3E4C-74AB-1E36962364B6}"/>
              </a:ext>
            </a:extLst>
          </p:cNvPr>
          <p:cNvSpPr/>
          <p:nvPr/>
        </p:nvSpPr>
        <p:spPr>
          <a:xfrm>
            <a:off x="6016239" y="2486825"/>
            <a:ext cx="452927" cy="3308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53B3CEE-1490-D15F-629F-19933799195F}"/>
              </a:ext>
            </a:extLst>
          </p:cNvPr>
          <p:cNvSpPr/>
          <p:nvPr/>
        </p:nvSpPr>
        <p:spPr>
          <a:xfrm>
            <a:off x="9776390" y="2156018"/>
            <a:ext cx="598204" cy="330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15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3499B-B0AB-A4AD-E328-DC6EEB29F30B}"/>
              </a:ext>
            </a:extLst>
          </p:cNvPr>
          <p:cNvSpPr>
            <a:spLocks noGrp="1"/>
          </p:cNvSpPr>
          <p:nvPr>
            <p:ph type="title"/>
          </p:nvPr>
        </p:nvSpPr>
        <p:spPr/>
        <p:txBody>
          <a:bodyPr/>
          <a:lstStyle/>
          <a:p>
            <a:pPr algn="ctr"/>
            <a:r>
              <a:rPr lang="en-US" dirty="0">
                <a:solidFill>
                  <a:srgbClr val="000000"/>
                </a:solidFill>
                <a:latin typeface="Inter"/>
              </a:rPr>
              <a:t>Sophos Central Alerts</a:t>
            </a:r>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E23466A6-ED38-9DCE-4C3D-EE43605FB91C}"/>
              </a:ext>
            </a:extLst>
          </p:cNvPr>
          <p:cNvPicPr>
            <a:picLocks noGrp="1" noChangeAspect="1"/>
          </p:cNvPicPr>
          <p:nvPr>
            <p:ph idx="1"/>
          </p:nvPr>
        </p:nvPicPr>
        <p:blipFill>
          <a:blip r:embed="rId2"/>
          <a:stretch>
            <a:fillRect/>
          </a:stretch>
        </p:blipFill>
        <p:spPr>
          <a:xfrm>
            <a:off x="3685309" y="1997364"/>
            <a:ext cx="8329160" cy="3760788"/>
          </a:xfrm>
        </p:spPr>
      </p:pic>
      <p:sp>
        <p:nvSpPr>
          <p:cNvPr id="7" name="Arrow: Up 6">
            <a:extLst>
              <a:ext uri="{FF2B5EF4-FFF2-40B4-BE49-F238E27FC236}">
                <a16:creationId xmlns:a16="http://schemas.microsoft.com/office/drawing/2014/main" id="{DB8FDA60-611F-7167-34A2-90D884133180}"/>
              </a:ext>
            </a:extLst>
          </p:cNvPr>
          <p:cNvSpPr/>
          <p:nvPr/>
        </p:nvSpPr>
        <p:spPr>
          <a:xfrm>
            <a:off x="4025070" y="2769701"/>
            <a:ext cx="264920" cy="4007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49EBA7-FD92-E33D-B1FC-FE4897A14E36}"/>
              </a:ext>
            </a:extLst>
          </p:cNvPr>
          <p:cNvSpPr txBox="1"/>
          <p:nvPr/>
        </p:nvSpPr>
        <p:spPr>
          <a:xfrm>
            <a:off x="1196412" y="1905713"/>
            <a:ext cx="2427006" cy="1223412"/>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Alerts are measured by High, Medium, Low and total amount. If an alert is form, it will display under description and display the action Sophos took to protect the device. It will also notify the admin if user interaction is needed to fix the issue or issues. </a:t>
            </a:r>
          </a:p>
        </p:txBody>
      </p:sp>
    </p:spTree>
    <p:extLst>
      <p:ext uri="{BB962C8B-B14F-4D97-AF65-F5344CB8AC3E}">
        <p14:creationId xmlns:p14="http://schemas.microsoft.com/office/powerpoint/2010/main" val="1700754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B4E201-164F-4793-895E-C149B2F2F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5">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60711" y="3506289"/>
            <a:ext cx="7210670" cy="2967839"/>
          </a:xfrm>
          <a:prstGeom prst="rect">
            <a:avLst/>
          </a:prstGeom>
          <a:solidFill>
            <a:srgbClr val="3C557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64166-3FC4-55A7-25D0-1448E33DCA62}"/>
              </a:ext>
            </a:extLst>
          </p:cNvPr>
          <p:cNvSpPr>
            <a:spLocks noGrp="1"/>
          </p:cNvSpPr>
          <p:nvPr>
            <p:ph type="title"/>
          </p:nvPr>
        </p:nvSpPr>
        <p:spPr>
          <a:xfrm>
            <a:off x="4654296" y="3093898"/>
            <a:ext cx="6465287" cy="1486192"/>
          </a:xfrm>
        </p:spPr>
        <p:txBody>
          <a:bodyPr vert="horz" lIns="91440" tIns="45720" rIns="91440" bIns="45720" rtlCol="0" anchor="b">
            <a:normAutofit/>
          </a:bodyPr>
          <a:lstStyle/>
          <a:p>
            <a:r>
              <a:rPr lang="en-US" sz="3600" dirty="0">
                <a:solidFill>
                  <a:schemeClr val="bg1"/>
                </a:solidFill>
              </a:rPr>
              <a:t>Threat Analysis Center - Threat Graphs</a:t>
            </a:r>
          </a:p>
        </p:txBody>
      </p:sp>
      <p:pic>
        <p:nvPicPr>
          <p:cNvPr id="10" name="Content Placeholder 9" descr="Graphical user interface, text, application, email&#10;&#10;Description automatically generated">
            <a:extLst>
              <a:ext uri="{FF2B5EF4-FFF2-40B4-BE49-F238E27FC236}">
                <a16:creationId xmlns:a16="http://schemas.microsoft.com/office/drawing/2014/main" id="{AE127BEC-070C-8BE3-ABAB-CC99A1C3ECE9}"/>
              </a:ext>
            </a:extLst>
          </p:cNvPr>
          <p:cNvPicPr>
            <a:picLocks noGrp="1" noChangeAspect="1"/>
          </p:cNvPicPr>
          <p:nvPr>
            <p:ph idx="1"/>
          </p:nvPr>
        </p:nvPicPr>
        <p:blipFill rotWithShape="1">
          <a:blip r:embed="rId2"/>
          <a:srcRect r="25107" b="3"/>
          <a:stretch/>
        </p:blipFill>
        <p:spPr>
          <a:xfrm>
            <a:off x="317635" y="321731"/>
            <a:ext cx="4160452" cy="2985818"/>
          </a:xfrm>
          <a:prstGeom prst="rect">
            <a:avLst/>
          </a:prstGeom>
        </p:spPr>
      </p:pic>
      <p:pic>
        <p:nvPicPr>
          <p:cNvPr id="7" name="Content Placeholder 6" descr="Table&#10;&#10;Description automatically generated">
            <a:extLst>
              <a:ext uri="{FF2B5EF4-FFF2-40B4-BE49-F238E27FC236}">
                <a16:creationId xmlns:a16="http://schemas.microsoft.com/office/drawing/2014/main" id="{48D83C51-17FA-2808-0FE6-939A20999CEC}"/>
              </a:ext>
            </a:extLst>
          </p:cNvPr>
          <p:cNvPicPr>
            <a:picLocks noChangeAspect="1"/>
          </p:cNvPicPr>
          <p:nvPr/>
        </p:nvPicPr>
        <p:blipFill rotWithShape="1">
          <a:blip r:embed="rId3"/>
          <a:srcRect r="2" b="11317"/>
          <a:stretch/>
        </p:blipFill>
        <p:spPr>
          <a:xfrm>
            <a:off x="4660711" y="139317"/>
            <a:ext cx="6336241" cy="3134141"/>
          </a:xfrm>
          <a:prstGeom prst="rect">
            <a:avLst/>
          </a:prstGeom>
        </p:spPr>
      </p:pic>
      <p:cxnSp>
        <p:nvCxnSpPr>
          <p:cNvPr id="42" name="Straight Connector 37">
            <a:extLst>
              <a:ext uri="{FF2B5EF4-FFF2-40B4-BE49-F238E27FC236}">
                <a16:creationId xmlns:a16="http://schemas.microsoft.com/office/drawing/2014/main" id="{FACE2D80-77E9-4433-B62B-693C5B7B2A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5393160"/>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iagram&#10;&#10;Description automatically generated">
            <a:extLst>
              <a:ext uri="{FF2B5EF4-FFF2-40B4-BE49-F238E27FC236}">
                <a16:creationId xmlns:a16="http://schemas.microsoft.com/office/drawing/2014/main" id="{E6C0F334-7EEF-A29E-79A4-75F7069CA74C}"/>
              </a:ext>
            </a:extLst>
          </p:cNvPr>
          <p:cNvPicPr>
            <a:picLocks noChangeAspect="1"/>
          </p:cNvPicPr>
          <p:nvPr/>
        </p:nvPicPr>
        <p:blipFill rotWithShape="1">
          <a:blip r:embed="rId4"/>
          <a:srcRect r="18840" b="-3"/>
          <a:stretch/>
        </p:blipFill>
        <p:spPr>
          <a:xfrm>
            <a:off x="0" y="2831268"/>
            <a:ext cx="4654296" cy="2967839"/>
          </a:xfrm>
          <a:prstGeom prst="rect">
            <a:avLst/>
          </a:prstGeom>
        </p:spPr>
      </p:pic>
      <p:sp>
        <p:nvSpPr>
          <p:cNvPr id="15" name="TextBox 14">
            <a:extLst>
              <a:ext uri="{FF2B5EF4-FFF2-40B4-BE49-F238E27FC236}">
                <a16:creationId xmlns:a16="http://schemas.microsoft.com/office/drawing/2014/main" id="{0D03A44B-1BC0-7F86-D359-6B7CA88A49E8}"/>
              </a:ext>
            </a:extLst>
          </p:cNvPr>
          <p:cNvSpPr txBox="1"/>
          <p:nvPr/>
        </p:nvSpPr>
        <p:spPr>
          <a:xfrm>
            <a:off x="4854273" y="4753269"/>
            <a:ext cx="6065333" cy="175432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threat graph is a list of threats that Sophos generated and</a:t>
            </a:r>
          </a:p>
          <a:p>
            <a:r>
              <a:rPr lang="en-US" sz="1200" dirty="0">
                <a:latin typeface="Times New Roman" panose="02020603050405020304" pitchFamily="18" charset="0"/>
                <a:cs typeface="Times New Roman" panose="02020603050405020304" pitchFamily="18" charset="0"/>
              </a:rPr>
              <a:t>Rated from high to low. It give you the option to close ticket here after investigation. Click on one of the name in the cell and it will open a new page as show on the left. I click intruder.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On the threat analysis center intruder page, you can isolate the device, scan the device and run a live query to further investigate the root cause. Below is a graph and it show how the application cause the error. You can filter the graph by checking the box beside each:  processes, other files, business files, network connections and registry keys to get a better view of the root cause trace. </a:t>
            </a:r>
          </a:p>
        </p:txBody>
      </p:sp>
      <p:sp>
        <p:nvSpPr>
          <p:cNvPr id="16" name="Arrow: Up 15">
            <a:extLst>
              <a:ext uri="{FF2B5EF4-FFF2-40B4-BE49-F238E27FC236}">
                <a16:creationId xmlns:a16="http://schemas.microsoft.com/office/drawing/2014/main" id="{9DA76001-425C-3883-2EEB-6D880A8EFFB9}"/>
              </a:ext>
            </a:extLst>
          </p:cNvPr>
          <p:cNvSpPr/>
          <p:nvPr/>
        </p:nvSpPr>
        <p:spPr>
          <a:xfrm>
            <a:off x="4972774" y="655245"/>
            <a:ext cx="137437" cy="20043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4D16D85-A7B3-03A6-8BC1-6B0EEA0EDE45}"/>
              </a:ext>
            </a:extLst>
          </p:cNvPr>
          <p:cNvPicPr>
            <a:picLocks noChangeAspect="1"/>
          </p:cNvPicPr>
          <p:nvPr/>
        </p:nvPicPr>
        <p:blipFill>
          <a:blip r:embed="rId5"/>
          <a:stretch>
            <a:fillRect/>
          </a:stretch>
        </p:blipFill>
        <p:spPr>
          <a:xfrm>
            <a:off x="6664235" y="2661167"/>
            <a:ext cx="188992" cy="225572"/>
          </a:xfrm>
          <a:prstGeom prst="rect">
            <a:avLst/>
          </a:prstGeom>
        </p:spPr>
      </p:pic>
      <p:pic>
        <p:nvPicPr>
          <p:cNvPr id="20" name="Picture 19">
            <a:extLst>
              <a:ext uri="{FF2B5EF4-FFF2-40B4-BE49-F238E27FC236}">
                <a16:creationId xmlns:a16="http://schemas.microsoft.com/office/drawing/2014/main" id="{168A2581-B1EB-563C-8A02-A54B981FA531}"/>
              </a:ext>
            </a:extLst>
          </p:cNvPr>
          <p:cNvPicPr>
            <a:picLocks noChangeAspect="1"/>
          </p:cNvPicPr>
          <p:nvPr/>
        </p:nvPicPr>
        <p:blipFill>
          <a:blip r:embed="rId5"/>
          <a:stretch>
            <a:fillRect/>
          </a:stretch>
        </p:blipFill>
        <p:spPr>
          <a:xfrm>
            <a:off x="10581893" y="1055696"/>
            <a:ext cx="188992" cy="225572"/>
          </a:xfrm>
          <a:prstGeom prst="rect">
            <a:avLst/>
          </a:prstGeom>
        </p:spPr>
      </p:pic>
      <p:sp>
        <p:nvSpPr>
          <p:cNvPr id="22" name="Arrow: Right 21">
            <a:extLst>
              <a:ext uri="{FF2B5EF4-FFF2-40B4-BE49-F238E27FC236}">
                <a16:creationId xmlns:a16="http://schemas.microsoft.com/office/drawing/2014/main" id="{C74D2824-EEBB-ADFF-0BE6-B8CDC3DB4DAB}"/>
              </a:ext>
            </a:extLst>
          </p:cNvPr>
          <p:cNvSpPr/>
          <p:nvPr/>
        </p:nvSpPr>
        <p:spPr>
          <a:xfrm>
            <a:off x="7348756" y="1311383"/>
            <a:ext cx="198232" cy="153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9082AB23-1699-F7BE-F749-2BD84A84554C}"/>
              </a:ext>
            </a:extLst>
          </p:cNvPr>
          <p:cNvSpPr/>
          <p:nvPr/>
        </p:nvSpPr>
        <p:spPr>
          <a:xfrm>
            <a:off x="2701255" y="1464839"/>
            <a:ext cx="366012" cy="248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4C8FC8B-8431-BE32-5776-DD3B43D1F018}"/>
              </a:ext>
            </a:extLst>
          </p:cNvPr>
          <p:cNvPicPr>
            <a:picLocks noChangeAspect="1"/>
          </p:cNvPicPr>
          <p:nvPr/>
        </p:nvPicPr>
        <p:blipFill>
          <a:blip r:embed="rId6"/>
          <a:stretch>
            <a:fillRect/>
          </a:stretch>
        </p:blipFill>
        <p:spPr>
          <a:xfrm>
            <a:off x="116586" y="2120167"/>
            <a:ext cx="219475" cy="207282"/>
          </a:xfrm>
          <a:prstGeom prst="rect">
            <a:avLst/>
          </a:prstGeom>
        </p:spPr>
      </p:pic>
    </p:spTree>
    <p:extLst>
      <p:ext uri="{BB962C8B-B14F-4D97-AF65-F5344CB8AC3E}">
        <p14:creationId xmlns:p14="http://schemas.microsoft.com/office/powerpoint/2010/main" val="131693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E06B-210B-6A7B-2954-42109F0D772F}"/>
              </a:ext>
            </a:extLst>
          </p:cNvPr>
          <p:cNvSpPr>
            <a:spLocks noGrp="1"/>
          </p:cNvSpPr>
          <p:nvPr>
            <p:ph type="title"/>
          </p:nvPr>
        </p:nvSpPr>
        <p:spPr>
          <a:xfrm>
            <a:off x="1097280" y="286603"/>
            <a:ext cx="10058400" cy="1559289"/>
          </a:xfrm>
        </p:spPr>
        <p:txBody>
          <a:bodyPr>
            <a:normAutofit fontScale="90000"/>
          </a:bodyPr>
          <a:lstStyle/>
          <a:p>
            <a:br>
              <a:rPr lang="en-US" b="0" i="0" dirty="0">
                <a:solidFill>
                  <a:srgbClr val="334653"/>
                </a:solidFill>
                <a:effectLst/>
                <a:latin typeface="Times New Roman" panose="02020603050405020304" pitchFamily="18" charset="0"/>
                <a:cs typeface="Times New Roman" panose="02020603050405020304" pitchFamily="18" charset="0"/>
              </a:rPr>
            </a:br>
            <a:br>
              <a:rPr lang="en-US" b="0" i="0" dirty="0">
                <a:solidFill>
                  <a:srgbClr val="334653"/>
                </a:solidFill>
                <a:effectLst/>
                <a:latin typeface="Times New Roman" panose="02020603050405020304" pitchFamily="18" charset="0"/>
                <a:cs typeface="Times New Roman" panose="02020603050405020304" pitchFamily="18" charset="0"/>
              </a:rPr>
            </a:br>
            <a:br>
              <a:rPr lang="en-US" b="0" i="0" dirty="0">
                <a:solidFill>
                  <a:srgbClr val="334653"/>
                </a:solidFill>
                <a:effectLst/>
                <a:latin typeface="Times New Roman" panose="02020603050405020304" pitchFamily="18" charset="0"/>
                <a:cs typeface="Times New Roman" panose="02020603050405020304" pitchFamily="18" charset="0"/>
              </a:rPr>
            </a:br>
            <a:r>
              <a:rPr lang="en-US" b="0" i="0" dirty="0">
                <a:solidFill>
                  <a:srgbClr val="334653"/>
                </a:solidFill>
                <a:effectLst/>
                <a:latin typeface="Times New Roman" panose="02020603050405020304" pitchFamily="18" charset="0"/>
                <a:cs typeface="Times New Roman" panose="02020603050405020304" pitchFamily="18" charset="0"/>
              </a:rPr>
              <a:t>Threat Analysis Center - Investigations</a:t>
            </a:r>
            <a:br>
              <a:rPr lang="en-US" b="0" i="0" dirty="0">
                <a:solidFill>
                  <a:srgbClr val="334653"/>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descr="Graphical user interface, application&#10;&#10;Description automatically generated">
            <a:extLst>
              <a:ext uri="{FF2B5EF4-FFF2-40B4-BE49-F238E27FC236}">
                <a16:creationId xmlns:a16="http://schemas.microsoft.com/office/drawing/2014/main" id="{C29E296C-AB87-84D6-6490-E349D2112F52}"/>
              </a:ext>
            </a:extLst>
          </p:cNvPr>
          <p:cNvPicPr>
            <a:picLocks noGrp="1" noChangeAspect="1"/>
          </p:cNvPicPr>
          <p:nvPr>
            <p:ph idx="1"/>
          </p:nvPr>
        </p:nvPicPr>
        <p:blipFill>
          <a:blip r:embed="rId2"/>
          <a:stretch>
            <a:fillRect/>
          </a:stretch>
        </p:blipFill>
        <p:spPr>
          <a:xfrm>
            <a:off x="3703782" y="1946275"/>
            <a:ext cx="7573818" cy="3760788"/>
          </a:xfrm>
        </p:spPr>
      </p:pic>
      <p:sp>
        <p:nvSpPr>
          <p:cNvPr id="6" name="TextBox 5">
            <a:extLst>
              <a:ext uri="{FF2B5EF4-FFF2-40B4-BE49-F238E27FC236}">
                <a16:creationId xmlns:a16="http://schemas.microsoft.com/office/drawing/2014/main" id="{45F581D4-7884-EF62-4DBB-939E0069D045}"/>
              </a:ext>
            </a:extLst>
          </p:cNvPr>
          <p:cNvSpPr txBox="1"/>
          <p:nvPr/>
        </p:nvSpPr>
        <p:spPr>
          <a:xfrm>
            <a:off x="1249960" y="1946275"/>
            <a:ext cx="2453822" cy="526297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dashboard consist of five(5) different category to identify and rate the threat.  The investigations tab show investigations that Sophos has created to solve the issue with the machine, or an administrator can create an investigation to solve and investigate deeper to find the root cause. Click see all to list investigations and they can be export or sort by risk rate.  </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7" name="Arrow: Left 6">
            <a:extLst>
              <a:ext uri="{FF2B5EF4-FFF2-40B4-BE49-F238E27FC236}">
                <a16:creationId xmlns:a16="http://schemas.microsoft.com/office/drawing/2014/main" id="{1984BAB2-928F-F8ED-ACBA-6EF58DD246F3}"/>
              </a:ext>
            </a:extLst>
          </p:cNvPr>
          <p:cNvSpPr/>
          <p:nvPr/>
        </p:nvSpPr>
        <p:spPr>
          <a:xfrm>
            <a:off x="5643233" y="2097249"/>
            <a:ext cx="195505" cy="207824"/>
          </a:xfrm>
          <a:prstGeom prst="leftArrow">
            <a:avLst>
              <a:gd name="adj1" fmla="val 5695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3E7C020-9812-0237-6D2D-4AE0420EA923}"/>
              </a:ext>
            </a:extLst>
          </p:cNvPr>
          <p:cNvSpPr/>
          <p:nvPr/>
        </p:nvSpPr>
        <p:spPr>
          <a:xfrm>
            <a:off x="10670796" y="2097249"/>
            <a:ext cx="271244" cy="2078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150377"/>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65FF9F2943D7438D04C3E49F538562" ma:contentTypeVersion="10" ma:contentTypeDescription="Create a new document." ma:contentTypeScope="" ma:versionID="d2928abd4e54773d1d87d2e0f813801e">
  <xsd:schema xmlns:xsd="http://www.w3.org/2001/XMLSchema" xmlns:xs="http://www.w3.org/2001/XMLSchema" xmlns:p="http://schemas.microsoft.com/office/2006/metadata/properties" xmlns:ns3="291d3018-51f5-4124-8bc8-0d33bc9e7f19" xmlns:ns4="cbca7035-b916-4989-a81b-7369f5594faa" targetNamespace="http://schemas.microsoft.com/office/2006/metadata/properties" ma:root="true" ma:fieldsID="6b5288cc1dca16993ea6aa27b65738f4" ns3:_="" ns4:_="">
    <xsd:import namespace="291d3018-51f5-4124-8bc8-0d33bc9e7f19"/>
    <xsd:import namespace="cbca7035-b916-4989-a81b-7369f5594fa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1d3018-51f5-4124-8bc8-0d33bc9e7f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ca7035-b916-4989-a81b-7369f5594fa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A57C54-325D-4984-B6A0-762E6B96E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1d3018-51f5-4124-8bc8-0d33bc9e7f19"/>
    <ds:schemaRef ds:uri="cbca7035-b916-4989-a81b-7369f5594f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www.w3.org/XML/1998/namespace"/>
    <ds:schemaRef ds:uri="http://schemas.microsoft.com/office/2006/metadata/properties"/>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cbca7035-b916-4989-a81b-7369f5594faa"/>
    <ds:schemaRef ds:uri="291d3018-51f5-4124-8bc8-0d33bc9e7f19"/>
  </ds:schemaRefs>
</ds:datastoreItem>
</file>

<file path=docProps/app.xml><?xml version="1.0" encoding="utf-8"?>
<Properties xmlns="http://schemas.openxmlformats.org/officeDocument/2006/extended-properties" xmlns:vt="http://schemas.openxmlformats.org/officeDocument/2006/docPropsVTypes">
  <Template>{5F467FBB-0FA6-48EA-AB57-FADE0F16FD3C}tf11437505_win32</Template>
  <TotalTime>4067</TotalTime>
  <Words>1396</Words>
  <Application>Microsoft Office PowerPoint</Application>
  <PresentationFormat>Widescreen</PresentationFormat>
  <Paragraphs>96</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RetrospectVTI</vt:lpstr>
      <vt:lpstr>Sophos Central Presentation</vt:lpstr>
      <vt:lpstr>Sophos Dashboard</vt:lpstr>
      <vt:lpstr>Devices and users: summary</vt:lpstr>
      <vt:lpstr>Devices and users: summary</vt:lpstr>
      <vt:lpstr>PowerPoint Presentation</vt:lpstr>
      <vt:lpstr>Devices and users: summary</vt:lpstr>
      <vt:lpstr>Sophos Central Alerts</vt:lpstr>
      <vt:lpstr>Threat Analysis Center - Threat Graphs</vt:lpstr>
      <vt:lpstr>   Threat Analysis Center - Investigations </vt:lpstr>
      <vt:lpstr>Threat Analysis Center - Detections</vt:lpstr>
      <vt:lpstr>Threat Analysis Center - Live Discover</vt:lpstr>
      <vt:lpstr>Logs &amp; Reports</vt:lpstr>
      <vt:lpstr>Endpoint &amp; Server Protection</vt:lpstr>
      <vt:lpstr>Web Control Reports and Logs</vt:lpstr>
      <vt:lpstr>People in Sophos </vt:lpstr>
      <vt:lpstr>Devices in Sophos</vt:lpstr>
      <vt:lpstr>Global Settings</vt:lpstr>
      <vt:lpstr>Account Health Check</vt:lpstr>
      <vt:lpstr>Protect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Sophos Central Presentation</dc:title>
  <dc:creator>Kendrick Gaines</dc:creator>
  <cp:lastModifiedBy>Kendrick Gaines</cp:lastModifiedBy>
  <cp:revision>4</cp:revision>
  <dcterms:created xsi:type="dcterms:W3CDTF">2023-01-19T18:38:06Z</dcterms:created>
  <dcterms:modified xsi:type="dcterms:W3CDTF">2023-01-30T21:34:58Z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0x010100D565FF9F2943D7438D04C3E49F538562</vt:lpwstr>
  </property>
</Properties>
</file>